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5143500" cx="9144000"/>
  <p:notesSz cx="6858000" cy="9144000"/>
  <p:embeddedFontLst>
    <p:embeddedFont>
      <p:font typeface="Helvetica Neue"/>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Stefan Adamso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26" Type="http://schemas.openxmlformats.org/officeDocument/2006/relationships/font" Target="fonts/HelveticaNeue-regular.fntdata"/><Relationship Id="rId25" Type="http://schemas.openxmlformats.org/officeDocument/2006/relationships/slide" Target="slides/slide18.xml"/><Relationship Id="rId28" Type="http://schemas.openxmlformats.org/officeDocument/2006/relationships/font" Target="fonts/HelveticaNeue-italic.fntdata"/><Relationship Id="rId27" Type="http://schemas.openxmlformats.org/officeDocument/2006/relationships/font" Target="fonts/HelveticaNeue-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HelveticaNeue-boldItalic.fntdata"/><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5-15T19:43:46.547">
    <p:pos x="6000" y="0"/>
    <p:text>habt ihr noch bilder?</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5-13T08:00:02.971">
    <p:pos x="981" y="543"/>
    <p:text>ergänzen</p:text>
  </p:cm>
  <p:cm authorId="0" idx="3" dt="2024-05-13T07:58:58.002">
    <p:pos x="981" y="643"/>
    <p:text>summe aus vertrag einfügen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3f2adc1a3a_0_21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164" name="Google Shape;164;g23f2adc1a3a_0_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3f2adc1a3a_0_20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173" name="Google Shape;173;g23f2adc1a3a_0_2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dbaeb793ea_3_2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183" name="Google Shape;183;g2dbaeb793ea_3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dbaeb793ea_3_3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192" name="Google Shape;192;g2dbaeb793ea_3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dbaeb793ea_3_5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202" name="Google Shape;202;g2dbaeb793ea_3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dbaeb793ea_3_4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212" name="Google Shape;212;g2dbaeb793ea_3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ddef708492_0_2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221" name="Google Shape;221;g2ddef708492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3f2adc1a3a_0_22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231" name="Google Shape;231;g23f2adc1a3a_0_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3f2adc1a3a_0_24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240" name="Google Shape;240;g23f2adc1a3a_0_2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3f2adc1a3a_0_4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84" name="Google Shape;84;g23f2adc1a3a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3f2adc1a3a_0_7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91" name="Google Shape;91;g23f2adc1a3a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dbaeb793ea_3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101" name="Google Shape;101;g2dbaeb793ea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3f2adc1a3a_0_11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113" name="Google Shape;113;g23f2adc1a3a_0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dbaeb793ea_3_7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125" name="Google Shape;125;g2dbaeb793ea_3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3f2adc1a3a_0_14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134" name="Google Shape;134;g23f2adc1a3a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3f2adc1a3a_0_18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142" name="Google Shape;142;g23f2adc1a3a_0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dbaeb793ea_3_1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latin typeface="Arial"/>
              <a:ea typeface="Arial"/>
              <a:cs typeface="Arial"/>
              <a:sym typeface="Arial"/>
            </a:endParaRPr>
          </a:p>
        </p:txBody>
      </p:sp>
      <p:sp>
        <p:nvSpPr>
          <p:cNvPr id="155" name="Google Shape;155;g2dbaeb793ea_3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53" name="Shape 53"/>
        <p:cNvGrpSpPr/>
        <p:nvPr/>
      </p:nvGrpSpPr>
      <p:grpSpPr>
        <a:xfrm>
          <a:off x="0" y="0"/>
          <a:ext cx="0" cy="0"/>
          <a:chOff x="0" y="0"/>
          <a:chExt cx="0" cy="0"/>
        </a:xfrm>
      </p:grpSpPr>
      <p:sp>
        <p:nvSpPr>
          <p:cNvPr id="54" name="Google Shape;54;p14"/>
          <p:cNvSpPr txBox="1"/>
          <p:nvPr>
            <p:ph type="title"/>
          </p:nvPr>
        </p:nvSpPr>
        <p:spPr>
          <a:xfrm>
            <a:off x="669727" y="334863"/>
            <a:ext cx="3750600" cy="2103000"/>
          </a:xfrm>
          <a:prstGeom prst="rect">
            <a:avLst/>
          </a:prstGeom>
          <a:noFill/>
          <a:ln>
            <a:noFill/>
          </a:ln>
        </p:spPr>
        <p:txBody>
          <a:bodyPr anchorCtr="0" anchor="b" bIns="58925" lIns="58925" spcFirstLastPara="1" rIns="58925" wrap="square" tIns="58925">
            <a:noAutofit/>
          </a:bodyPr>
          <a:lstStyle>
            <a:lvl1pPr lvl="0" marR="0" rtl="0" algn="ctr">
              <a:lnSpc>
                <a:spcPct val="100000"/>
              </a:lnSpc>
              <a:spcBef>
                <a:spcPts val="0"/>
              </a:spcBef>
              <a:spcAft>
                <a:spcPts val="0"/>
              </a:spcAft>
              <a:buSzPts val="900"/>
              <a:buNone/>
              <a:defRPr b="0" i="0" sz="3900" u="none" cap="none" strike="noStrike">
                <a:latin typeface="Arial"/>
                <a:ea typeface="Arial"/>
                <a:cs typeface="Arial"/>
                <a:sym typeface="Arial"/>
              </a:defRPr>
            </a:lvl1pPr>
            <a:lvl2pPr lvl="1"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2pPr>
            <a:lvl3pPr lvl="2"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3pPr>
            <a:lvl4pPr lvl="3"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4pPr>
            <a:lvl5pPr lvl="4"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5pPr>
            <a:lvl6pPr lvl="5"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6pPr>
            <a:lvl7pPr lvl="6"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7pPr>
            <a:lvl8pPr lvl="7"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8pPr>
            <a:lvl9pPr lvl="8"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9pPr>
          </a:lstStyle>
          <a:p/>
        </p:txBody>
      </p:sp>
      <p:sp>
        <p:nvSpPr>
          <p:cNvPr id="55" name="Google Shape;55;p14"/>
          <p:cNvSpPr txBox="1"/>
          <p:nvPr>
            <p:ph idx="1" type="body"/>
          </p:nvPr>
        </p:nvSpPr>
        <p:spPr>
          <a:xfrm>
            <a:off x="669727" y="2511475"/>
            <a:ext cx="3750600" cy="2163300"/>
          </a:xfrm>
          <a:prstGeom prst="rect">
            <a:avLst/>
          </a:prstGeom>
          <a:noFill/>
          <a:ln>
            <a:noFill/>
          </a:ln>
        </p:spPr>
        <p:txBody>
          <a:bodyPr anchorCtr="0" anchor="t" bIns="58925" lIns="58925" spcFirstLastPara="1" rIns="58925" wrap="square" tIns="58925">
            <a:noAutofit/>
          </a:bodyPr>
          <a:lstStyle>
            <a:lvl1pPr indent="-228600" lvl="0" marL="457200" marR="0" rtl="0" algn="ctr">
              <a:lnSpc>
                <a:spcPct val="100000"/>
              </a:lnSpc>
              <a:spcBef>
                <a:spcPts val="0"/>
              </a:spcBef>
              <a:spcAft>
                <a:spcPts val="0"/>
              </a:spcAft>
              <a:buSzPts val="1700"/>
              <a:buFont typeface="Helvetica Neue"/>
              <a:buNone/>
              <a:defRPr b="0" i="0" sz="2100" u="none" cap="none" strike="noStrike">
                <a:latin typeface="Arial"/>
                <a:ea typeface="Arial"/>
                <a:cs typeface="Arial"/>
                <a:sym typeface="Arial"/>
              </a:defRPr>
            </a:lvl1pPr>
            <a:lvl2pPr indent="-228600" lvl="1" marL="914400" marR="0" rtl="0" algn="ctr">
              <a:lnSpc>
                <a:spcPct val="100000"/>
              </a:lnSpc>
              <a:spcBef>
                <a:spcPts val="0"/>
              </a:spcBef>
              <a:spcAft>
                <a:spcPts val="0"/>
              </a:spcAft>
              <a:buSzPts val="1700"/>
              <a:buFont typeface="Helvetica Neue"/>
              <a:buNone/>
              <a:defRPr b="0" i="0" sz="2100" u="none" cap="none" strike="noStrike">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SzPts val="1700"/>
              <a:buFont typeface="Helvetica Neue"/>
              <a:buNone/>
              <a:defRPr b="0" i="0" sz="2100" u="none" cap="none" strike="noStrike">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SzPts val="1700"/>
              <a:buFont typeface="Helvetica Neue"/>
              <a:buNone/>
              <a:defRPr b="0" i="0" sz="2100" u="none" cap="none" strike="noStrike">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SzPts val="1700"/>
              <a:buFont typeface="Helvetica Neue"/>
              <a:buNone/>
              <a:defRPr b="0" i="0" sz="2100" u="none" cap="none" strike="noStrike">
                <a:latin typeface="Helvetica Neue"/>
                <a:ea typeface="Helvetica Neue"/>
                <a:cs typeface="Helvetica Neue"/>
                <a:sym typeface="Helvetica Neue"/>
              </a:defRPr>
            </a:lvl5pPr>
            <a:lvl6pPr indent="-336550" lvl="5" marL="27432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6pPr>
            <a:lvl7pPr indent="-336550" lvl="6" marL="32004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7pPr>
            <a:lvl8pPr indent="-336550" lvl="7" marL="36576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8pPr>
            <a:lvl9pPr indent="-336550" lvl="8" marL="41148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56" name="Shape 56"/>
        <p:cNvGrpSpPr/>
        <p:nvPr/>
      </p:nvGrpSpPr>
      <p:grpSpPr>
        <a:xfrm>
          <a:off x="0" y="0"/>
          <a:ext cx="0" cy="0"/>
          <a:chOff x="0" y="0"/>
          <a:chExt cx="0" cy="0"/>
        </a:xfrm>
      </p:grpSpPr>
      <p:sp>
        <p:nvSpPr>
          <p:cNvPr id="57" name="Google Shape;57;p15"/>
          <p:cNvSpPr txBox="1"/>
          <p:nvPr>
            <p:ph type="title"/>
          </p:nvPr>
        </p:nvSpPr>
        <p:spPr>
          <a:xfrm>
            <a:off x="892969" y="863947"/>
            <a:ext cx="7358100" cy="1741200"/>
          </a:xfrm>
          <a:prstGeom prst="rect">
            <a:avLst/>
          </a:prstGeom>
          <a:noFill/>
          <a:ln>
            <a:noFill/>
          </a:ln>
        </p:spPr>
        <p:txBody>
          <a:bodyPr anchorCtr="0" anchor="b" bIns="58925" lIns="58925" spcFirstLastPara="1" rIns="58925" wrap="square" tIns="58925">
            <a:noAutofit/>
          </a:bodyPr>
          <a:lstStyle>
            <a:lvl1pPr lvl="0" marR="0" rtl="0" algn="ctr">
              <a:lnSpc>
                <a:spcPct val="100000"/>
              </a:lnSpc>
              <a:spcBef>
                <a:spcPts val="0"/>
              </a:spcBef>
              <a:spcAft>
                <a:spcPts val="0"/>
              </a:spcAft>
              <a:buSzPts val="900"/>
              <a:buNone/>
              <a:defRPr b="0" i="0" sz="5200" u="none" cap="none" strike="noStrike">
                <a:latin typeface="Arial"/>
                <a:ea typeface="Arial"/>
                <a:cs typeface="Arial"/>
                <a:sym typeface="Arial"/>
              </a:defRPr>
            </a:lvl1pPr>
            <a:lvl2pPr lvl="1"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2pPr>
            <a:lvl3pPr lvl="2"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3pPr>
            <a:lvl4pPr lvl="3"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4pPr>
            <a:lvl5pPr lvl="4"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5pPr>
            <a:lvl6pPr lvl="5"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6pPr>
            <a:lvl7pPr lvl="6"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7pPr>
            <a:lvl8pPr lvl="7"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8pPr>
            <a:lvl9pPr lvl="8"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9pPr>
          </a:lstStyle>
          <a:p/>
        </p:txBody>
      </p:sp>
      <p:sp>
        <p:nvSpPr>
          <p:cNvPr id="58" name="Google Shape;58;p15"/>
          <p:cNvSpPr txBox="1"/>
          <p:nvPr>
            <p:ph idx="1" type="body"/>
          </p:nvPr>
        </p:nvSpPr>
        <p:spPr>
          <a:xfrm>
            <a:off x="892969" y="2652117"/>
            <a:ext cx="7358100" cy="596100"/>
          </a:xfrm>
          <a:prstGeom prst="rect">
            <a:avLst/>
          </a:prstGeom>
          <a:noFill/>
          <a:ln>
            <a:noFill/>
          </a:ln>
        </p:spPr>
        <p:txBody>
          <a:bodyPr anchorCtr="0" anchor="t" bIns="58925" lIns="58925" spcFirstLastPara="1" rIns="58925" wrap="square" tIns="58925">
            <a:noAutofit/>
          </a:bodyPr>
          <a:lstStyle>
            <a:lvl1pPr indent="-228600" lvl="0" marL="457200" marR="0" rtl="0" algn="ctr">
              <a:lnSpc>
                <a:spcPct val="100000"/>
              </a:lnSpc>
              <a:spcBef>
                <a:spcPts val="0"/>
              </a:spcBef>
              <a:spcAft>
                <a:spcPts val="0"/>
              </a:spcAft>
              <a:buSzPts val="1700"/>
              <a:buFont typeface="Helvetica Neue"/>
              <a:buNone/>
              <a:defRPr b="0" i="0" sz="2100" u="none" cap="none" strike="noStrike">
                <a:latin typeface="Arial"/>
                <a:ea typeface="Arial"/>
                <a:cs typeface="Arial"/>
                <a:sym typeface="Arial"/>
              </a:defRPr>
            </a:lvl1pPr>
            <a:lvl2pPr indent="-228600" lvl="1" marL="914400" marR="0" rtl="0" algn="ctr">
              <a:lnSpc>
                <a:spcPct val="100000"/>
              </a:lnSpc>
              <a:spcBef>
                <a:spcPts val="0"/>
              </a:spcBef>
              <a:spcAft>
                <a:spcPts val="0"/>
              </a:spcAft>
              <a:buSzPts val="1700"/>
              <a:buFont typeface="Helvetica Neue"/>
              <a:buNone/>
              <a:defRPr b="0" i="0" sz="2100" u="none" cap="none" strike="noStrike">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SzPts val="1700"/>
              <a:buFont typeface="Helvetica Neue"/>
              <a:buNone/>
              <a:defRPr b="0" i="0" sz="2100" u="none" cap="none" strike="noStrike">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SzPts val="1700"/>
              <a:buFont typeface="Helvetica Neue"/>
              <a:buNone/>
              <a:defRPr b="0" i="0" sz="2100" u="none" cap="none" strike="noStrike">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SzPts val="1700"/>
              <a:buFont typeface="Helvetica Neue"/>
              <a:buNone/>
              <a:defRPr b="0" i="0" sz="2100" u="none" cap="none" strike="noStrike">
                <a:latin typeface="Helvetica Neue"/>
                <a:ea typeface="Helvetica Neue"/>
                <a:cs typeface="Helvetica Neue"/>
                <a:sym typeface="Helvetica Neue"/>
              </a:defRPr>
            </a:lvl5pPr>
            <a:lvl6pPr indent="-336550" lvl="5" marL="27432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6pPr>
            <a:lvl7pPr indent="-336550" lvl="6" marL="32004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7pPr>
            <a:lvl8pPr indent="-336550" lvl="7" marL="36576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8pPr>
            <a:lvl9pPr indent="-336550" lvl="8" marL="41148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59" name="Shape 59"/>
        <p:cNvGrpSpPr/>
        <p:nvPr/>
      </p:nvGrpSpPr>
      <p:grpSpPr>
        <a:xfrm>
          <a:off x="0" y="0"/>
          <a:ext cx="0" cy="0"/>
          <a:chOff x="0" y="0"/>
          <a:chExt cx="0" cy="0"/>
        </a:xfrm>
      </p:grpSpPr>
      <p:sp>
        <p:nvSpPr>
          <p:cNvPr id="60" name="Google Shape;60;p16"/>
          <p:cNvSpPr txBox="1"/>
          <p:nvPr>
            <p:ph type="title"/>
          </p:nvPr>
        </p:nvSpPr>
        <p:spPr>
          <a:xfrm>
            <a:off x="892969" y="3542854"/>
            <a:ext cx="7358100" cy="750000"/>
          </a:xfrm>
          <a:prstGeom prst="rect">
            <a:avLst/>
          </a:prstGeom>
          <a:noFill/>
          <a:ln>
            <a:noFill/>
          </a:ln>
        </p:spPr>
        <p:txBody>
          <a:bodyPr anchorCtr="0" anchor="b" bIns="58925" lIns="58925" spcFirstLastPara="1" rIns="58925" wrap="square" tIns="58925">
            <a:noAutofit/>
          </a:bodyPr>
          <a:lstStyle>
            <a:lvl1pPr lvl="0" marR="0" rtl="0" algn="ctr">
              <a:lnSpc>
                <a:spcPct val="100000"/>
              </a:lnSpc>
              <a:spcBef>
                <a:spcPts val="0"/>
              </a:spcBef>
              <a:spcAft>
                <a:spcPts val="0"/>
              </a:spcAft>
              <a:buSzPts val="900"/>
              <a:buNone/>
              <a:defRPr b="0" i="0" sz="5200" u="none" cap="none" strike="noStrike">
                <a:latin typeface="Arial"/>
                <a:ea typeface="Arial"/>
                <a:cs typeface="Arial"/>
                <a:sym typeface="Arial"/>
              </a:defRPr>
            </a:lvl1pPr>
            <a:lvl2pPr lvl="1"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2pPr>
            <a:lvl3pPr lvl="2"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3pPr>
            <a:lvl4pPr lvl="3"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4pPr>
            <a:lvl5pPr lvl="4"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5pPr>
            <a:lvl6pPr lvl="5"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6pPr>
            <a:lvl7pPr lvl="6"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7pPr>
            <a:lvl8pPr lvl="7"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8pPr>
            <a:lvl9pPr lvl="8"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9pPr>
          </a:lstStyle>
          <a:p/>
        </p:txBody>
      </p:sp>
      <p:sp>
        <p:nvSpPr>
          <p:cNvPr id="61" name="Google Shape;61;p16"/>
          <p:cNvSpPr txBox="1"/>
          <p:nvPr>
            <p:ph idx="1" type="body"/>
          </p:nvPr>
        </p:nvSpPr>
        <p:spPr>
          <a:xfrm>
            <a:off x="892969" y="4319736"/>
            <a:ext cx="7358100" cy="596100"/>
          </a:xfrm>
          <a:prstGeom prst="rect">
            <a:avLst/>
          </a:prstGeom>
          <a:noFill/>
          <a:ln>
            <a:noFill/>
          </a:ln>
        </p:spPr>
        <p:txBody>
          <a:bodyPr anchorCtr="0" anchor="t" bIns="58925" lIns="58925" spcFirstLastPara="1" rIns="58925" wrap="square" tIns="58925">
            <a:noAutofit/>
          </a:bodyPr>
          <a:lstStyle>
            <a:lvl1pPr indent="-228600" lvl="0" marL="457200" marR="0" rtl="0" algn="ctr">
              <a:lnSpc>
                <a:spcPct val="100000"/>
              </a:lnSpc>
              <a:spcBef>
                <a:spcPts val="0"/>
              </a:spcBef>
              <a:spcAft>
                <a:spcPts val="0"/>
              </a:spcAft>
              <a:buSzPts val="1700"/>
              <a:buFont typeface="Helvetica Neue"/>
              <a:buNone/>
              <a:defRPr b="0" i="0" sz="2100" u="none" cap="none" strike="noStrike">
                <a:latin typeface="Arial"/>
                <a:ea typeface="Arial"/>
                <a:cs typeface="Arial"/>
                <a:sym typeface="Arial"/>
              </a:defRPr>
            </a:lvl1pPr>
            <a:lvl2pPr indent="-228600" lvl="1" marL="914400" marR="0" rtl="0" algn="ctr">
              <a:lnSpc>
                <a:spcPct val="100000"/>
              </a:lnSpc>
              <a:spcBef>
                <a:spcPts val="0"/>
              </a:spcBef>
              <a:spcAft>
                <a:spcPts val="0"/>
              </a:spcAft>
              <a:buSzPts val="1700"/>
              <a:buFont typeface="Helvetica Neue"/>
              <a:buNone/>
              <a:defRPr b="0" i="0" sz="2100" u="none" cap="none" strike="noStrike">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SzPts val="1700"/>
              <a:buFont typeface="Helvetica Neue"/>
              <a:buNone/>
              <a:defRPr b="0" i="0" sz="2100" u="none" cap="none" strike="noStrike">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SzPts val="1700"/>
              <a:buFont typeface="Helvetica Neue"/>
              <a:buNone/>
              <a:defRPr b="0" i="0" sz="2100" u="none" cap="none" strike="noStrike">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SzPts val="1700"/>
              <a:buFont typeface="Helvetica Neue"/>
              <a:buNone/>
              <a:defRPr b="0" i="0" sz="2100" u="none" cap="none" strike="noStrike">
                <a:latin typeface="Helvetica Neue"/>
                <a:ea typeface="Helvetica Neue"/>
                <a:cs typeface="Helvetica Neue"/>
                <a:sym typeface="Helvetica Neue"/>
              </a:defRPr>
            </a:lvl5pPr>
            <a:lvl6pPr indent="-336550" lvl="5" marL="27432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6pPr>
            <a:lvl7pPr indent="-336550" lvl="6" marL="32004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7pPr>
            <a:lvl8pPr indent="-336550" lvl="7" marL="36576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8pPr>
            <a:lvl9pPr indent="-336550" lvl="8" marL="41148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62" name="Shape 62"/>
        <p:cNvGrpSpPr/>
        <p:nvPr/>
      </p:nvGrpSpPr>
      <p:grpSpPr>
        <a:xfrm>
          <a:off x="0" y="0"/>
          <a:ext cx="0" cy="0"/>
          <a:chOff x="0" y="0"/>
          <a:chExt cx="0" cy="0"/>
        </a:xfrm>
      </p:grpSpPr>
      <p:sp>
        <p:nvSpPr>
          <p:cNvPr id="63" name="Google Shape;63;p17"/>
          <p:cNvSpPr txBox="1"/>
          <p:nvPr>
            <p:ph type="title"/>
          </p:nvPr>
        </p:nvSpPr>
        <p:spPr>
          <a:xfrm>
            <a:off x="892969" y="1701105"/>
            <a:ext cx="7358100" cy="1741200"/>
          </a:xfrm>
          <a:prstGeom prst="rect">
            <a:avLst/>
          </a:prstGeom>
          <a:noFill/>
          <a:ln>
            <a:noFill/>
          </a:ln>
        </p:spPr>
        <p:txBody>
          <a:bodyPr anchorCtr="0" anchor="ctr" bIns="58925" lIns="58925" spcFirstLastPara="1" rIns="58925" wrap="square" tIns="58925">
            <a:noAutofit/>
          </a:bodyPr>
          <a:lstStyle>
            <a:lvl1pPr lvl="0" marR="0" rtl="0" algn="ctr">
              <a:lnSpc>
                <a:spcPct val="100000"/>
              </a:lnSpc>
              <a:spcBef>
                <a:spcPts val="0"/>
              </a:spcBef>
              <a:spcAft>
                <a:spcPts val="0"/>
              </a:spcAft>
              <a:buSzPts val="900"/>
              <a:buNone/>
              <a:defRPr b="0" i="0" sz="5200" u="none" cap="none" strike="noStrike">
                <a:latin typeface="Arial"/>
                <a:ea typeface="Arial"/>
                <a:cs typeface="Arial"/>
                <a:sym typeface="Arial"/>
              </a:defRPr>
            </a:lvl1pPr>
            <a:lvl2pPr lvl="1"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2pPr>
            <a:lvl3pPr lvl="2"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3pPr>
            <a:lvl4pPr lvl="3"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4pPr>
            <a:lvl5pPr lvl="4"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5pPr>
            <a:lvl6pPr lvl="5"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6pPr>
            <a:lvl7pPr lvl="6"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7pPr>
            <a:lvl8pPr lvl="7"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8pPr>
            <a:lvl9pPr lvl="8"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64" name="Shape 64"/>
        <p:cNvGrpSpPr/>
        <p:nvPr/>
      </p:nvGrpSpPr>
      <p:grpSpPr>
        <a:xfrm>
          <a:off x="0" y="0"/>
          <a:ext cx="0" cy="0"/>
          <a:chOff x="0" y="0"/>
          <a:chExt cx="0" cy="0"/>
        </a:xfrm>
      </p:grpSpPr>
      <p:sp>
        <p:nvSpPr>
          <p:cNvPr id="65" name="Google Shape;65;p18"/>
          <p:cNvSpPr txBox="1"/>
          <p:nvPr>
            <p:ph type="title"/>
          </p:nvPr>
        </p:nvSpPr>
        <p:spPr>
          <a:xfrm>
            <a:off x="669727" y="234404"/>
            <a:ext cx="7804500" cy="1138500"/>
          </a:xfrm>
          <a:prstGeom prst="rect">
            <a:avLst/>
          </a:prstGeom>
          <a:noFill/>
          <a:ln>
            <a:noFill/>
          </a:ln>
        </p:spPr>
        <p:txBody>
          <a:bodyPr anchorCtr="0" anchor="ctr" bIns="58925" lIns="58925" spcFirstLastPara="1" rIns="58925" wrap="square" tIns="58925">
            <a:noAutofit/>
          </a:bodyPr>
          <a:lstStyle>
            <a:lvl1pPr lvl="0" marR="0" rtl="0" algn="ctr">
              <a:lnSpc>
                <a:spcPct val="100000"/>
              </a:lnSpc>
              <a:spcBef>
                <a:spcPts val="0"/>
              </a:spcBef>
              <a:spcAft>
                <a:spcPts val="0"/>
              </a:spcAft>
              <a:buSzPts val="900"/>
              <a:buNone/>
              <a:defRPr b="0" i="0" sz="5200" u="none" cap="none" strike="noStrike">
                <a:latin typeface="Arial"/>
                <a:ea typeface="Arial"/>
                <a:cs typeface="Arial"/>
                <a:sym typeface="Arial"/>
              </a:defRPr>
            </a:lvl1pPr>
            <a:lvl2pPr lvl="1"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2pPr>
            <a:lvl3pPr lvl="2"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3pPr>
            <a:lvl4pPr lvl="3"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4pPr>
            <a:lvl5pPr lvl="4"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5pPr>
            <a:lvl6pPr lvl="5"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6pPr>
            <a:lvl7pPr lvl="6"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7pPr>
            <a:lvl8pPr lvl="7"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8pPr>
            <a:lvl9pPr lvl="8"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66" name="Shape 66"/>
        <p:cNvGrpSpPr/>
        <p:nvPr/>
      </p:nvGrpSpPr>
      <p:grpSpPr>
        <a:xfrm>
          <a:off x="0" y="0"/>
          <a:ext cx="0" cy="0"/>
          <a:chOff x="0" y="0"/>
          <a:chExt cx="0" cy="0"/>
        </a:xfrm>
      </p:grpSpPr>
      <p:sp>
        <p:nvSpPr>
          <p:cNvPr id="67" name="Google Shape;67;p19"/>
          <p:cNvSpPr txBox="1"/>
          <p:nvPr>
            <p:ph type="title"/>
          </p:nvPr>
        </p:nvSpPr>
        <p:spPr>
          <a:xfrm>
            <a:off x="669727" y="234404"/>
            <a:ext cx="7804500" cy="1138500"/>
          </a:xfrm>
          <a:prstGeom prst="rect">
            <a:avLst/>
          </a:prstGeom>
          <a:noFill/>
          <a:ln>
            <a:noFill/>
          </a:ln>
        </p:spPr>
        <p:txBody>
          <a:bodyPr anchorCtr="0" anchor="ctr" bIns="58925" lIns="58925" spcFirstLastPara="1" rIns="58925" wrap="square" tIns="58925">
            <a:noAutofit/>
          </a:bodyPr>
          <a:lstStyle>
            <a:lvl1pPr lvl="0" marR="0" rtl="0" algn="ctr">
              <a:lnSpc>
                <a:spcPct val="100000"/>
              </a:lnSpc>
              <a:spcBef>
                <a:spcPts val="0"/>
              </a:spcBef>
              <a:spcAft>
                <a:spcPts val="0"/>
              </a:spcAft>
              <a:buSzPts val="900"/>
              <a:buNone/>
              <a:defRPr b="0" i="0" sz="5200" u="none" cap="none" strike="noStrike">
                <a:latin typeface="Arial"/>
                <a:ea typeface="Arial"/>
                <a:cs typeface="Arial"/>
                <a:sym typeface="Arial"/>
              </a:defRPr>
            </a:lvl1pPr>
            <a:lvl2pPr lvl="1"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2pPr>
            <a:lvl3pPr lvl="2"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3pPr>
            <a:lvl4pPr lvl="3"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4pPr>
            <a:lvl5pPr lvl="4"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5pPr>
            <a:lvl6pPr lvl="5"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6pPr>
            <a:lvl7pPr lvl="6"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7pPr>
            <a:lvl8pPr lvl="7"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8pPr>
            <a:lvl9pPr lvl="8"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9pPr>
          </a:lstStyle>
          <a:p/>
        </p:txBody>
      </p:sp>
      <p:sp>
        <p:nvSpPr>
          <p:cNvPr id="68" name="Google Shape;68;p19"/>
          <p:cNvSpPr txBox="1"/>
          <p:nvPr>
            <p:ph idx="1" type="body"/>
          </p:nvPr>
        </p:nvSpPr>
        <p:spPr>
          <a:xfrm>
            <a:off x="669727" y="1372939"/>
            <a:ext cx="7804500" cy="3315000"/>
          </a:xfrm>
          <a:prstGeom prst="rect">
            <a:avLst/>
          </a:prstGeom>
          <a:noFill/>
          <a:ln>
            <a:noFill/>
          </a:ln>
        </p:spPr>
        <p:txBody>
          <a:bodyPr anchorCtr="0" anchor="ctr" bIns="58925" lIns="58925" spcFirstLastPara="1" rIns="58925" wrap="square" tIns="58925">
            <a:noAutofit/>
          </a:bodyPr>
          <a:lstStyle>
            <a:lvl1pPr indent="-336550" lvl="0" marL="457200" marR="0" rtl="0" algn="l">
              <a:lnSpc>
                <a:spcPct val="100000"/>
              </a:lnSpc>
              <a:spcBef>
                <a:spcPts val="2700"/>
              </a:spcBef>
              <a:spcAft>
                <a:spcPts val="0"/>
              </a:spcAft>
              <a:buSzPts val="1700"/>
              <a:buFont typeface="Helvetica Neue"/>
              <a:buChar char="•"/>
              <a:defRPr b="0" i="0" sz="2300" u="none" cap="none" strike="noStrike">
                <a:latin typeface="Arial"/>
                <a:ea typeface="Arial"/>
                <a:cs typeface="Arial"/>
                <a:sym typeface="Arial"/>
              </a:defRPr>
            </a:lvl1pPr>
            <a:lvl2pPr indent="-336550" lvl="1" marL="9144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2pPr>
            <a:lvl3pPr indent="-336550" lvl="2" marL="13716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3pPr>
            <a:lvl4pPr indent="-336550" lvl="3" marL="18288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4pPr>
            <a:lvl5pPr indent="-336550" lvl="4" marL="22860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5pPr>
            <a:lvl6pPr indent="-336550" lvl="5" marL="27432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6pPr>
            <a:lvl7pPr indent="-336550" lvl="6" marL="32004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7pPr>
            <a:lvl8pPr indent="-336550" lvl="7" marL="36576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8pPr>
            <a:lvl9pPr indent="-336550" lvl="8" marL="41148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69" name="Shape 69"/>
        <p:cNvGrpSpPr/>
        <p:nvPr/>
      </p:nvGrpSpPr>
      <p:grpSpPr>
        <a:xfrm>
          <a:off x="0" y="0"/>
          <a:ext cx="0" cy="0"/>
          <a:chOff x="0" y="0"/>
          <a:chExt cx="0" cy="0"/>
        </a:xfrm>
      </p:grpSpPr>
      <p:sp>
        <p:nvSpPr>
          <p:cNvPr id="70" name="Google Shape;70;p20"/>
          <p:cNvSpPr txBox="1"/>
          <p:nvPr>
            <p:ph type="title"/>
          </p:nvPr>
        </p:nvSpPr>
        <p:spPr>
          <a:xfrm>
            <a:off x="669727" y="234404"/>
            <a:ext cx="7804500" cy="1138500"/>
          </a:xfrm>
          <a:prstGeom prst="rect">
            <a:avLst/>
          </a:prstGeom>
          <a:noFill/>
          <a:ln>
            <a:noFill/>
          </a:ln>
        </p:spPr>
        <p:txBody>
          <a:bodyPr anchorCtr="0" anchor="ctr" bIns="58925" lIns="58925" spcFirstLastPara="1" rIns="58925" wrap="square" tIns="58925">
            <a:noAutofit/>
          </a:bodyPr>
          <a:lstStyle>
            <a:lvl1pPr lvl="0" marR="0" rtl="0" algn="ctr">
              <a:lnSpc>
                <a:spcPct val="100000"/>
              </a:lnSpc>
              <a:spcBef>
                <a:spcPts val="0"/>
              </a:spcBef>
              <a:spcAft>
                <a:spcPts val="0"/>
              </a:spcAft>
              <a:buSzPts val="900"/>
              <a:buNone/>
              <a:defRPr b="0" i="0" sz="5200" u="none" cap="none" strike="noStrike">
                <a:latin typeface="Arial"/>
                <a:ea typeface="Arial"/>
                <a:cs typeface="Arial"/>
                <a:sym typeface="Arial"/>
              </a:defRPr>
            </a:lvl1pPr>
            <a:lvl2pPr lvl="1"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2pPr>
            <a:lvl3pPr lvl="2"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3pPr>
            <a:lvl4pPr lvl="3"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4pPr>
            <a:lvl5pPr lvl="4"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5pPr>
            <a:lvl6pPr lvl="5"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6pPr>
            <a:lvl7pPr lvl="6"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7pPr>
            <a:lvl8pPr lvl="7"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8pPr>
            <a:lvl9pPr lvl="8" marR="0" rtl="0" algn="ctr">
              <a:lnSpc>
                <a:spcPct val="100000"/>
              </a:lnSpc>
              <a:spcBef>
                <a:spcPts val="0"/>
              </a:spcBef>
              <a:spcAft>
                <a:spcPts val="0"/>
              </a:spcAft>
              <a:buSzPts val="900"/>
              <a:buNone/>
              <a:defRPr b="0" i="0" sz="5200" u="none" cap="none" strike="noStrike">
                <a:latin typeface="Helvetica Neue"/>
                <a:ea typeface="Helvetica Neue"/>
                <a:cs typeface="Helvetica Neue"/>
                <a:sym typeface="Helvetica Neue"/>
              </a:defRPr>
            </a:lvl9pPr>
          </a:lstStyle>
          <a:p/>
        </p:txBody>
      </p:sp>
      <p:sp>
        <p:nvSpPr>
          <p:cNvPr id="71" name="Google Shape;71;p20"/>
          <p:cNvSpPr txBox="1"/>
          <p:nvPr>
            <p:ph idx="1" type="body"/>
          </p:nvPr>
        </p:nvSpPr>
        <p:spPr>
          <a:xfrm>
            <a:off x="669727" y="1372939"/>
            <a:ext cx="3750600" cy="3315000"/>
          </a:xfrm>
          <a:prstGeom prst="rect">
            <a:avLst/>
          </a:prstGeom>
          <a:noFill/>
          <a:ln>
            <a:noFill/>
          </a:ln>
        </p:spPr>
        <p:txBody>
          <a:bodyPr anchorCtr="0" anchor="ctr" bIns="58925" lIns="58925" spcFirstLastPara="1" rIns="58925" wrap="square" tIns="58925">
            <a:noAutofit/>
          </a:bodyPr>
          <a:lstStyle>
            <a:lvl1pPr indent="-317500" lvl="0" marL="457200" marR="0" rtl="0" algn="l">
              <a:lnSpc>
                <a:spcPct val="100000"/>
              </a:lnSpc>
              <a:spcBef>
                <a:spcPts val="2100"/>
              </a:spcBef>
              <a:spcAft>
                <a:spcPts val="0"/>
              </a:spcAft>
              <a:buSzPts val="1400"/>
              <a:buFont typeface="Helvetica Neue"/>
              <a:buChar char="•"/>
              <a:defRPr b="0" i="0" sz="1800" u="none" cap="none" strike="noStrike">
                <a:latin typeface="Arial"/>
                <a:ea typeface="Arial"/>
                <a:cs typeface="Arial"/>
                <a:sym typeface="Arial"/>
              </a:defRPr>
            </a:lvl1pPr>
            <a:lvl2pPr indent="-317500" lvl="1" marL="914400" marR="0" rtl="0" algn="l">
              <a:lnSpc>
                <a:spcPct val="100000"/>
              </a:lnSpc>
              <a:spcBef>
                <a:spcPts val="2100"/>
              </a:spcBef>
              <a:spcAft>
                <a:spcPts val="0"/>
              </a:spcAft>
              <a:buSzPts val="1400"/>
              <a:buFont typeface="Helvetica Neue"/>
              <a:buChar char="•"/>
              <a:defRPr b="0" i="0" sz="1800" u="none" cap="none" strike="noStrike">
                <a:latin typeface="Helvetica Neue"/>
                <a:ea typeface="Helvetica Neue"/>
                <a:cs typeface="Helvetica Neue"/>
                <a:sym typeface="Helvetica Neue"/>
              </a:defRPr>
            </a:lvl2pPr>
            <a:lvl3pPr indent="-317500" lvl="2" marL="1371600" marR="0" rtl="0" algn="l">
              <a:lnSpc>
                <a:spcPct val="100000"/>
              </a:lnSpc>
              <a:spcBef>
                <a:spcPts val="2100"/>
              </a:spcBef>
              <a:spcAft>
                <a:spcPts val="0"/>
              </a:spcAft>
              <a:buSzPts val="1400"/>
              <a:buFont typeface="Helvetica Neue"/>
              <a:buChar char="•"/>
              <a:defRPr b="0" i="0" sz="1800" u="none" cap="none" strike="noStrike">
                <a:latin typeface="Helvetica Neue"/>
                <a:ea typeface="Helvetica Neue"/>
                <a:cs typeface="Helvetica Neue"/>
                <a:sym typeface="Helvetica Neue"/>
              </a:defRPr>
            </a:lvl3pPr>
            <a:lvl4pPr indent="-317500" lvl="3" marL="1828800" marR="0" rtl="0" algn="l">
              <a:lnSpc>
                <a:spcPct val="100000"/>
              </a:lnSpc>
              <a:spcBef>
                <a:spcPts val="2100"/>
              </a:spcBef>
              <a:spcAft>
                <a:spcPts val="0"/>
              </a:spcAft>
              <a:buSzPts val="1400"/>
              <a:buFont typeface="Helvetica Neue"/>
              <a:buChar char="•"/>
              <a:defRPr b="0" i="0" sz="1800" u="none" cap="none" strike="noStrike">
                <a:latin typeface="Helvetica Neue"/>
                <a:ea typeface="Helvetica Neue"/>
                <a:cs typeface="Helvetica Neue"/>
                <a:sym typeface="Helvetica Neue"/>
              </a:defRPr>
            </a:lvl4pPr>
            <a:lvl5pPr indent="-317500" lvl="4" marL="2286000" marR="0" rtl="0" algn="l">
              <a:lnSpc>
                <a:spcPct val="100000"/>
              </a:lnSpc>
              <a:spcBef>
                <a:spcPts val="2100"/>
              </a:spcBef>
              <a:spcAft>
                <a:spcPts val="0"/>
              </a:spcAft>
              <a:buSzPts val="1400"/>
              <a:buFont typeface="Helvetica Neue"/>
              <a:buChar char="•"/>
              <a:defRPr b="0" i="0" sz="1800" u="none" cap="none" strike="noStrike">
                <a:latin typeface="Helvetica Neue"/>
                <a:ea typeface="Helvetica Neue"/>
                <a:cs typeface="Helvetica Neue"/>
                <a:sym typeface="Helvetica Neue"/>
              </a:defRPr>
            </a:lvl5pPr>
            <a:lvl6pPr indent="-336550" lvl="5" marL="27432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6pPr>
            <a:lvl7pPr indent="-336550" lvl="6" marL="32004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7pPr>
            <a:lvl8pPr indent="-336550" lvl="7" marL="36576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8pPr>
            <a:lvl9pPr indent="-336550" lvl="8" marL="41148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72" name="Shape 72"/>
        <p:cNvGrpSpPr/>
        <p:nvPr/>
      </p:nvGrpSpPr>
      <p:grpSpPr>
        <a:xfrm>
          <a:off x="0" y="0"/>
          <a:ext cx="0" cy="0"/>
          <a:chOff x="0" y="0"/>
          <a:chExt cx="0" cy="0"/>
        </a:xfrm>
      </p:grpSpPr>
      <p:sp>
        <p:nvSpPr>
          <p:cNvPr id="73" name="Google Shape;73;p21"/>
          <p:cNvSpPr txBox="1"/>
          <p:nvPr>
            <p:ph idx="1" type="body"/>
          </p:nvPr>
        </p:nvSpPr>
        <p:spPr>
          <a:xfrm>
            <a:off x="669727" y="669727"/>
            <a:ext cx="7804500" cy="3804000"/>
          </a:xfrm>
          <a:prstGeom prst="rect">
            <a:avLst/>
          </a:prstGeom>
          <a:noFill/>
          <a:ln>
            <a:noFill/>
          </a:ln>
        </p:spPr>
        <p:txBody>
          <a:bodyPr anchorCtr="0" anchor="ctr" bIns="58925" lIns="58925" spcFirstLastPara="1" rIns="58925" wrap="square" tIns="58925">
            <a:noAutofit/>
          </a:bodyPr>
          <a:lstStyle>
            <a:lvl1pPr indent="-336550" lvl="0" marL="457200" marR="0" rtl="0" algn="l">
              <a:lnSpc>
                <a:spcPct val="100000"/>
              </a:lnSpc>
              <a:spcBef>
                <a:spcPts val="2700"/>
              </a:spcBef>
              <a:spcAft>
                <a:spcPts val="0"/>
              </a:spcAft>
              <a:buSzPts val="1700"/>
              <a:buFont typeface="Helvetica Neue"/>
              <a:buChar char="•"/>
              <a:defRPr b="0" i="0" sz="2300" u="none" cap="none" strike="noStrike">
                <a:latin typeface="Arial"/>
                <a:ea typeface="Arial"/>
                <a:cs typeface="Arial"/>
                <a:sym typeface="Arial"/>
              </a:defRPr>
            </a:lvl1pPr>
            <a:lvl2pPr indent="-336550" lvl="1" marL="9144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2pPr>
            <a:lvl3pPr indent="-336550" lvl="2" marL="13716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3pPr>
            <a:lvl4pPr indent="-336550" lvl="3" marL="18288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4pPr>
            <a:lvl5pPr indent="-336550" lvl="4" marL="22860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5pPr>
            <a:lvl6pPr indent="-336550" lvl="5" marL="27432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6pPr>
            <a:lvl7pPr indent="-336550" lvl="6" marL="32004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7pPr>
            <a:lvl8pPr indent="-336550" lvl="7" marL="36576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8pPr>
            <a:lvl9pPr indent="-336550" lvl="8" marL="4114800" marR="0" rtl="0" algn="l">
              <a:lnSpc>
                <a:spcPct val="100000"/>
              </a:lnSpc>
              <a:spcBef>
                <a:spcPts val="2700"/>
              </a:spcBef>
              <a:spcAft>
                <a:spcPts val="0"/>
              </a:spcAft>
              <a:buSzPts val="1700"/>
              <a:buFont typeface="Helvetica Neue"/>
              <a:buChar char="•"/>
              <a:defRPr b="0" i="0" sz="2300" u="none" cap="none" strike="noStrike">
                <a:latin typeface="Helvetica Neue"/>
                <a:ea typeface="Helvetica Neue"/>
                <a:cs typeface="Helvetica Neue"/>
                <a:sym typeface="Helvetica Neu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74" name="Shape 74"/>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75" name="Shape 7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1.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69727" y="234404"/>
            <a:ext cx="7804500" cy="1138500"/>
          </a:xfrm>
          <a:prstGeom prst="rect">
            <a:avLst/>
          </a:prstGeom>
          <a:noFill/>
          <a:ln>
            <a:noFill/>
          </a:ln>
        </p:spPr>
        <p:txBody>
          <a:bodyPr anchorCtr="0" anchor="ctr" bIns="58925" lIns="58925" spcFirstLastPara="1" rIns="58925" wrap="square" tIns="58925">
            <a:noAutofit/>
          </a:bodyPr>
          <a:lstStyle>
            <a:lvl1pPr lvl="0" marR="0" rtl="0" algn="ctr">
              <a:lnSpc>
                <a:spcPct val="100000"/>
              </a:lnSpc>
              <a:spcBef>
                <a:spcPts val="0"/>
              </a:spcBef>
              <a:spcAft>
                <a:spcPts val="0"/>
              </a:spcAft>
              <a:buClr>
                <a:srgbClr val="000000"/>
              </a:buClr>
              <a:buSzPts val="900"/>
              <a:buFont typeface="Arial"/>
              <a:buNone/>
              <a:defRPr b="0" i="0" sz="5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900"/>
              <a:buFont typeface="Arial"/>
              <a:buNone/>
              <a:defRPr b="0" i="0" sz="5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900"/>
              <a:buFont typeface="Arial"/>
              <a:buNone/>
              <a:defRPr b="0" i="0" sz="5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900"/>
              <a:buFont typeface="Arial"/>
              <a:buNone/>
              <a:defRPr b="0" i="0" sz="5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900"/>
              <a:buFont typeface="Arial"/>
              <a:buNone/>
              <a:defRPr b="0" i="0" sz="5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900"/>
              <a:buFont typeface="Arial"/>
              <a:buNone/>
              <a:defRPr b="0" i="0" sz="5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900"/>
              <a:buFont typeface="Arial"/>
              <a:buNone/>
              <a:defRPr b="0" i="0" sz="5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900"/>
              <a:buFont typeface="Arial"/>
              <a:buNone/>
              <a:defRPr b="0" i="0" sz="5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900"/>
              <a:buFont typeface="Arial"/>
              <a:buNone/>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3"/>
          <p:cNvSpPr txBox="1"/>
          <p:nvPr>
            <p:ph idx="1" type="body"/>
          </p:nvPr>
        </p:nvSpPr>
        <p:spPr>
          <a:xfrm>
            <a:off x="669727" y="1372939"/>
            <a:ext cx="7804500" cy="3315000"/>
          </a:xfrm>
          <a:prstGeom prst="rect">
            <a:avLst/>
          </a:prstGeom>
          <a:noFill/>
          <a:ln>
            <a:noFill/>
          </a:ln>
        </p:spPr>
        <p:txBody>
          <a:bodyPr anchorCtr="0" anchor="ctr" bIns="58925" lIns="58925" spcFirstLastPara="1" rIns="58925" wrap="square" tIns="58925">
            <a:noAutofit/>
          </a:bodyPr>
          <a:lstStyle>
            <a:lvl1pPr indent="-336550" lvl="0" marL="457200" marR="0" rtl="0" algn="l">
              <a:lnSpc>
                <a:spcPct val="100000"/>
              </a:lnSpc>
              <a:spcBef>
                <a:spcPts val="2700"/>
              </a:spcBef>
              <a:spcAft>
                <a:spcPts val="0"/>
              </a:spcAft>
              <a:buClr>
                <a:srgbClr val="000000"/>
              </a:buClr>
              <a:buSzPts val="1700"/>
              <a:buFont typeface="Helvetica Neue"/>
              <a:buChar char="•"/>
              <a:defRPr b="0" i="0" sz="2300" u="none" cap="none" strike="noStrike">
                <a:solidFill>
                  <a:srgbClr val="000000"/>
                </a:solidFill>
                <a:latin typeface="Helvetica Neue"/>
                <a:ea typeface="Helvetica Neue"/>
                <a:cs typeface="Helvetica Neue"/>
                <a:sym typeface="Helvetica Neue"/>
              </a:defRPr>
            </a:lvl1pPr>
            <a:lvl2pPr indent="-336550" lvl="1" marL="914400" marR="0" rtl="0" algn="l">
              <a:lnSpc>
                <a:spcPct val="100000"/>
              </a:lnSpc>
              <a:spcBef>
                <a:spcPts val="2700"/>
              </a:spcBef>
              <a:spcAft>
                <a:spcPts val="0"/>
              </a:spcAft>
              <a:buClr>
                <a:srgbClr val="000000"/>
              </a:buClr>
              <a:buSzPts val="1700"/>
              <a:buFont typeface="Helvetica Neue"/>
              <a:buChar char="•"/>
              <a:defRPr b="0" i="0" sz="2300" u="none" cap="none" strike="noStrike">
                <a:solidFill>
                  <a:srgbClr val="000000"/>
                </a:solidFill>
                <a:latin typeface="Helvetica Neue"/>
                <a:ea typeface="Helvetica Neue"/>
                <a:cs typeface="Helvetica Neue"/>
                <a:sym typeface="Helvetica Neue"/>
              </a:defRPr>
            </a:lvl2pPr>
            <a:lvl3pPr indent="-336550" lvl="2" marL="1371600" marR="0" rtl="0" algn="l">
              <a:lnSpc>
                <a:spcPct val="100000"/>
              </a:lnSpc>
              <a:spcBef>
                <a:spcPts val="2700"/>
              </a:spcBef>
              <a:spcAft>
                <a:spcPts val="0"/>
              </a:spcAft>
              <a:buClr>
                <a:srgbClr val="000000"/>
              </a:buClr>
              <a:buSzPts val="1700"/>
              <a:buFont typeface="Helvetica Neue"/>
              <a:buChar char="•"/>
              <a:defRPr b="0" i="0" sz="2300" u="none" cap="none" strike="noStrike">
                <a:solidFill>
                  <a:srgbClr val="000000"/>
                </a:solidFill>
                <a:latin typeface="Helvetica Neue"/>
                <a:ea typeface="Helvetica Neue"/>
                <a:cs typeface="Helvetica Neue"/>
                <a:sym typeface="Helvetica Neue"/>
              </a:defRPr>
            </a:lvl3pPr>
            <a:lvl4pPr indent="-336550" lvl="3" marL="1828800" marR="0" rtl="0" algn="l">
              <a:lnSpc>
                <a:spcPct val="100000"/>
              </a:lnSpc>
              <a:spcBef>
                <a:spcPts val="2700"/>
              </a:spcBef>
              <a:spcAft>
                <a:spcPts val="0"/>
              </a:spcAft>
              <a:buClr>
                <a:srgbClr val="000000"/>
              </a:buClr>
              <a:buSzPts val="1700"/>
              <a:buFont typeface="Helvetica Neue"/>
              <a:buChar char="•"/>
              <a:defRPr b="0" i="0" sz="2300" u="none" cap="none" strike="noStrike">
                <a:solidFill>
                  <a:srgbClr val="000000"/>
                </a:solidFill>
                <a:latin typeface="Helvetica Neue"/>
                <a:ea typeface="Helvetica Neue"/>
                <a:cs typeface="Helvetica Neue"/>
                <a:sym typeface="Helvetica Neue"/>
              </a:defRPr>
            </a:lvl4pPr>
            <a:lvl5pPr indent="-336550" lvl="4" marL="2286000" marR="0" rtl="0" algn="l">
              <a:lnSpc>
                <a:spcPct val="100000"/>
              </a:lnSpc>
              <a:spcBef>
                <a:spcPts val="2700"/>
              </a:spcBef>
              <a:spcAft>
                <a:spcPts val="0"/>
              </a:spcAft>
              <a:buClr>
                <a:srgbClr val="000000"/>
              </a:buClr>
              <a:buSzPts val="1700"/>
              <a:buFont typeface="Helvetica Neue"/>
              <a:buChar char="•"/>
              <a:defRPr b="0" i="0" sz="2300" u="none" cap="none" strike="noStrike">
                <a:solidFill>
                  <a:srgbClr val="000000"/>
                </a:solidFill>
                <a:latin typeface="Helvetica Neue"/>
                <a:ea typeface="Helvetica Neue"/>
                <a:cs typeface="Helvetica Neue"/>
                <a:sym typeface="Helvetica Neue"/>
              </a:defRPr>
            </a:lvl5pPr>
            <a:lvl6pPr indent="-336550" lvl="5" marL="2743200" marR="0" rtl="0" algn="l">
              <a:lnSpc>
                <a:spcPct val="100000"/>
              </a:lnSpc>
              <a:spcBef>
                <a:spcPts val="2700"/>
              </a:spcBef>
              <a:spcAft>
                <a:spcPts val="0"/>
              </a:spcAft>
              <a:buClr>
                <a:srgbClr val="000000"/>
              </a:buClr>
              <a:buSzPts val="1700"/>
              <a:buFont typeface="Helvetica Neue"/>
              <a:buChar char="•"/>
              <a:defRPr b="0" i="0" sz="2300" u="none" cap="none" strike="noStrike">
                <a:solidFill>
                  <a:srgbClr val="000000"/>
                </a:solidFill>
                <a:latin typeface="Helvetica Neue"/>
                <a:ea typeface="Helvetica Neue"/>
                <a:cs typeface="Helvetica Neue"/>
                <a:sym typeface="Helvetica Neue"/>
              </a:defRPr>
            </a:lvl6pPr>
            <a:lvl7pPr indent="-336550" lvl="6" marL="3200400" marR="0" rtl="0" algn="l">
              <a:lnSpc>
                <a:spcPct val="100000"/>
              </a:lnSpc>
              <a:spcBef>
                <a:spcPts val="2700"/>
              </a:spcBef>
              <a:spcAft>
                <a:spcPts val="0"/>
              </a:spcAft>
              <a:buClr>
                <a:srgbClr val="000000"/>
              </a:buClr>
              <a:buSzPts val="1700"/>
              <a:buFont typeface="Helvetica Neue"/>
              <a:buChar char="•"/>
              <a:defRPr b="0" i="0" sz="2300" u="none" cap="none" strike="noStrike">
                <a:solidFill>
                  <a:srgbClr val="000000"/>
                </a:solidFill>
                <a:latin typeface="Helvetica Neue"/>
                <a:ea typeface="Helvetica Neue"/>
                <a:cs typeface="Helvetica Neue"/>
                <a:sym typeface="Helvetica Neue"/>
              </a:defRPr>
            </a:lvl7pPr>
            <a:lvl8pPr indent="-336550" lvl="7" marL="3657600" marR="0" rtl="0" algn="l">
              <a:lnSpc>
                <a:spcPct val="100000"/>
              </a:lnSpc>
              <a:spcBef>
                <a:spcPts val="2700"/>
              </a:spcBef>
              <a:spcAft>
                <a:spcPts val="0"/>
              </a:spcAft>
              <a:buClr>
                <a:srgbClr val="000000"/>
              </a:buClr>
              <a:buSzPts val="1700"/>
              <a:buFont typeface="Helvetica Neue"/>
              <a:buChar char="•"/>
              <a:defRPr b="0" i="0" sz="2300" u="none" cap="none" strike="noStrike">
                <a:solidFill>
                  <a:srgbClr val="000000"/>
                </a:solidFill>
                <a:latin typeface="Helvetica Neue"/>
                <a:ea typeface="Helvetica Neue"/>
                <a:cs typeface="Helvetica Neue"/>
                <a:sym typeface="Helvetica Neue"/>
              </a:defRPr>
            </a:lvl8pPr>
            <a:lvl9pPr indent="-336550" lvl="8" marL="4114800" marR="0" rtl="0" algn="l">
              <a:lnSpc>
                <a:spcPct val="100000"/>
              </a:lnSpc>
              <a:spcBef>
                <a:spcPts val="2700"/>
              </a:spcBef>
              <a:spcAft>
                <a:spcPts val="0"/>
              </a:spcAft>
              <a:buClr>
                <a:srgbClr val="000000"/>
              </a:buClr>
              <a:buSzPts val="17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comments" Target="../comments/comment2.xml"/><Relationship Id="rId4" Type="http://schemas.openxmlformats.org/officeDocument/2006/relationships/image" Target="../media/image17.jpg"/><Relationship Id="rId5" Type="http://schemas.openxmlformats.org/officeDocument/2006/relationships/image" Target="../media/image34.png"/><Relationship Id="rId6" Type="http://schemas.openxmlformats.org/officeDocument/2006/relationships/image" Target="../media/image3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1.jpg"/><Relationship Id="rId4" Type="http://schemas.openxmlformats.org/officeDocument/2006/relationships/image" Target="../media/image28.jpg"/><Relationship Id="rId5"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hyperlink" Target="https://drive.google.com/file/d/1C_NMWG6h3izrgc9UwSzoAWSbYPoS0JNl/view?usp=sharing" TargetMode="External"/><Relationship Id="rId5"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9.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23.jpg"/><Relationship Id="rId5" Type="http://schemas.openxmlformats.org/officeDocument/2006/relationships/image" Target="../media/image11.jpg"/><Relationship Id="rId6"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7.jpg"/><Relationship Id="rId6" Type="http://schemas.openxmlformats.org/officeDocument/2006/relationships/image" Target="../media/image15.jpg"/><Relationship Id="rId7"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9.jpg"/><Relationship Id="rId7"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0.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26.jpg"/><Relationship Id="rId6" Type="http://schemas.openxmlformats.org/officeDocument/2006/relationships/image" Target="../media/image16.jpg"/><Relationship Id="rId7"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81" name="Google Shape;81;p24"/>
          <p:cNvSpPr txBox="1"/>
          <p:nvPr>
            <p:ph type="ctrTitle"/>
          </p:nvPr>
        </p:nvSpPr>
        <p:spPr>
          <a:xfrm>
            <a:off x="428483" y="-7800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s">
                <a:solidFill>
                  <a:srgbClr val="24ADEE"/>
                </a:solidFill>
              </a:rPr>
              <a:t>Jahresrückblick 23/24</a:t>
            </a:r>
            <a:endParaRPr b="1">
              <a:solidFill>
                <a:srgbClr val="24ADEE"/>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3"/>
          <p:cNvSpPr/>
          <p:nvPr/>
        </p:nvSpPr>
        <p:spPr>
          <a:xfrm>
            <a:off x="1557665" y="863387"/>
            <a:ext cx="6228900" cy="1667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lang="es" sz="1300"/>
              <a:t>4 </a:t>
            </a:r>
            <a:r>
              <a:rPr lang="es" sz="1300"/>
              <a:t>Toilettenhäuser</a:t>
            </a:r>
            <a:r>
              <a:rPr lang="es" sz="1300"/>
              <a:t> Gemüsegarten umgesetzt</a:t>
            </a:r>
            <a:endParaRPr sz="1300"/>
          </a:p>
          <a:p>
            <a:pPr indent="0" lvl="0" marL="0" marR="0" rtl="0" algn="l">
              <a:lnSpc>
                <a:spcPct val="100000"/>
              </a:lnSpc>
              <a:spcBef>
                <a:spcPts val="0"/>
              </a:spcBef>
              <a:spcAft>
                <a:spcPts val="0"/>
              </a:spcAft>
              <a:buClr>
                <a:srgbClr val="000000"/>
              </a:buClr>
              <a:buSzPts val="1300"/>
              <a:buFont typeface="Arial"/>
              <a:buNone/>
            </a:pPr>
            <a:r>
              <a:rPr lang="es" sz="1300"/>
              <a:t>Jetzt auch die Prüfung der Belege erfolgreich abgeschlossen</a:t>
            </a:r>
            <a:endParaRPr sz="1300"/>
          </a:p>
        </p:txBody>
      </p:sp>
      <p:sp>
        <p:nvSpPr>
          <p:cNvPr id="167" name="Google Shape;167;p33"/>
          <p:cNvSpPr/>
          <p:nvPr/>
        </p:nvSpPr>
        <p:spPr>
          <a:xfrm>
            <a:off x="1557675" y="414350"/>
            <a:ext cx="4958400" cy="2145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1500"/>
              <a:buFont typeface="Arial"/>
              <a:buNone/>
            </a:pPr>
            <a:r>
              <a:rPr b="1" lang="es" sz="1500">
                <a:solidFill>
                  <a:srgbClr val="24ADEE"/>
                </a:solidFill>
              </a:rPr>
              <a:t>NAVIDAD DIGNA 2022 - Bolivien</a:t>
            </a:r>
            <a:endParaRPr b="1" i="0" sz="1500" u="none" cap="none" strike="noStrike">
              <a:solidFill>
                <a:srgbClr val="24ADEE"/>
              </a:solidFill>
              <a:latin typeface="Arial"/>
              <a:ea typeface="Arial"/>
              <a:cs typeface="Arial"/>
              <a:sym typeface="Arial"/>
            </a:endParaRPr>
          </a:p>
        </p:txBody>
      </p:sp>
      <p:cxnSp>
        <p:nvCxnSpPr>
          <p:cNvPr id="168" name="Google Shape;168;p33"/>
          <p:cNvCxnSpPr/>
          <p:nvPr/>
        </p:nvCxnSpPr>
        <p:spPr>
          <a:xfrm rot="10800000">
            <a:off x="1357475" y="245474"/>
            <a:ext cx="0" cy="1448700"/>
          </a:xfrm>
          <a:prstGeom prst="straightConnector1">
            <a:avLst/>
          </a:prstGeom>
          <a:noFill/>
          <a:ln cap="flat" cmpd="sng" w="25400">
            <a:solidFill>
              <a:srgbClr val="00A3DA"/>
            </a:solidFill>
            <a:prstDash val="solid"/>
            <a:miter lim="8000"/>
            <a:headEnd len="sm" w="sm" type="none"/>
            <a:tailEnd len="sm" w="sm" type="none"/>
          </a:ln>
        </p:spPr>
      </p:cxnSp>
      <p:pic>
        <p:nvPicPr>
          <p:cNvPr id="169" name="Google Shape;169;p33"/>
          <p:cNvPicPr preferRelativeResize="0"/>
          <p:nvPr/>
        </p:nvPicPr>
        <p:blipFill>
          <a:blip r:embed="rId3">
            <a:alphaModFix/>
          </a:blip>
          <a:stretch>
            <a:fillRect/>
          </a:stretch>
        </p:blipFill>
        <p:spPr>
          <a:xfrm>
            <a:off x="5917275" y="2147837"/>
            <a:ext cx="2486221" cy="2307613"/>
          </a:xfrm>
          <a:prstGeom prst="rect">
            <a:avLst/>
          </a:prstGeom>
          <a:noFill/>
          <a:ln>
            <a:noFill/>
          </a:ln>
        </p:spPr>
      </p:pic>
      <p:pic>
        <p:nvPicPr>
          <p:cNvPr id="170" name="Google Shape;170;p33"/>
          <p:cNvPicPr preferRelativeResize="0"/>
          <p:nvPr/>
        </p:nvPicPr>
        <p:blipFill>
          <a:blip r:embed="rId4">
            <a:alphaModFix/>
          </a:blip>
          <a:stretch>
            <a:fillRect/>
          </a:stretch>
        </p:blipFill>
        <p:spPr>
          <a:xfrm>
            <a:off x="1357475" y="2147837"/>
            <a:ext cx="4428897" cy="23076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nvSpPr>
        <p:spPr>
          <a:xfrm>
            <a:off x="1557665" y="863387"/>
            <a:ext cx="6228900" cy="1667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lang="es" sz="1300"/>
              <a:t>Mit den Spenden in Höhe von </a:t>
            </a:r>
            <a:r>
              <a:rPr b="1" lang="es" sz="1300"/>
              <a:t>6400€</a:t>
            </a:r>
            <a:r>
              <a:rPr lang="es" sz="1300"/>
              <a:t> </a:t>
            </a:r>
            <a:r>
              <a:rPr lang="es" sz="1300"/>
              <a:t>konnten </a:t>
            </a:r>
            <a:r>
              <a:rPr b="1" lang="es" sz="1300"/>
              <a:t>3 SCPALL</a:t>
            </a:r>
            <a:r>
              <a:rPr lang="es" sz="1300"/>
              <a:t>s (Wasserauffang- und Aufbereitungsanlagen) finanziert </a:t>
            </a:r>
            <a:r>
              <a:rPr lang="es" sz="1300"/>
              <a:t>werden.</a:t>
            </a:r>
            <a:r>
              <a:rPr lang="es" sz="1300"/>
              <a:t> Die Umsetzung erfolgte erfolgreich in der </a:t>
            </a:r>
            <a:r>
              <a:rPr lang="es" sz="1300"/>
              <a:t>Comunidad Piedras Blancas, </a:t>
            </a:r>
            <a:r>
              <a:rPr lang="es" sz="1300"/>
              <a:t>bei Bogota und die begünstigten Familien sind bis jetzt sehr zufrieden. Die Belege zur Umsetzung liegen vor und werden zeitnah geprüft.  </a:t>
            </a:r>
            <a:endParaRPr sz="1300"/>
          </a:p>
        </p:txBody>
      </p:sp>
      <p:sp>
        <p:nvSpPr>
          <p:cNvPr id="176" name="Google Shape;176;p34"/>
          <p:cNvSpPr/>
          <p:nvPr/>
        </p:nvSpPr>
        <p:spPr>
          <a:xfrm>
            <a:off x="1557675" y="414350"/>
            <a:ext cx="4491600" cy="2145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1500"/>
              <a:buFont typeface="Arial"/>
              <a:buNone/>
            </a:pPr>
            <a:r>
              <a:rPr b="1" lang="es" sz="1500">
                <a:solidFill>
                  <a:srgbClr val="24ADEE"/>
                </a:solidFill>
              </a:rPr>
              <a:t>Gota a Gota - Viele Tropfen, eine Quelle. Gemeinsam für Kolumbien </a:t>
            </a:r>
            <a:r>
              <a:rPr b="1" lang="es" sz="1500">
                <a:solidFill>
                  <a:srgbClr val="24ADEE"/>
                </a:solidFill>
              </a:rPr>
              <a:t> </a:t>
            </a:r>
            <a:r>
              <a:rPr b="1" lang="es" sz="1500">
                <a:solidFill>
                  <a:srgbClr val="24ADEE"/>
                </a:solidFill>
              </a:rPr>
              <a:t>  </a:t>
            </a:r>
            <a:endParaRPr b="1" i="0" sz="1500" u="none" cap="none" strike="noStrike">
              <a:solidFill>
                <a:srgbClr val="24ADEE"/>
              </a:solidFill>
              <a:latin typeface="Arial"/>
              <a:ea typeface="Arial"/>
              <a:cs typeface="Arial"/>
              <a:sym typeface="Arial"/>
            </a:endParaRPr>
          </a:p>
        </p:txBody>
      </p:sp>
      <p:cxnSp>
        <p:nvCxnSpPr>
          <p:cNvPr id="177" name="Google Shape;177;p34"/>
          <p:cNvCxnSpPr/>
          <p:nvPr/>
        </p:nvCxnSpPr>
        <p:spPr>
          <a:xfrm rot="10800000">
            <a:off x="1357475" y="245474"/>
            <a:ext cx="0" cy="1448700"/>
          </a:xfrm>
          <a:prstGeom prst="straightConnector1">
            <a:avLst/>
          </a:prstGeom>
          <a:noFill/>
          <a:ln cap="flat" cmpd="sng" w="25400">
            <a:solidFill>
              <a:srgbClr val="00A3DA"/>
            </a:solidFill>
            <a:prstDash val="solid"/>
            <a:miter lim="8000"/>
            <a:headEnd len="sm" w="sm" type="none"/>
            <a:tailEnd len="sm" w="sm" type="none"/>
          </a:ln>
        </p:spPr>
      </p:cxnSp>
      <p:pic>
        <p:nvPicPr>
          <p:cNvPr id="178" name="Google Shape;178;p34"/>
          <p:cNvPicPr preferRelativeResize="0"/>
          <p:nvPr/>
        </p:nvPicPr>
        <p:blipFill>
          <a:blip r:embed="rId4">
            <a:alphaModFix/>
          </a:blip>
          <a:stretch>
            <a:fillRect/>
          </a:stretch>
        </p:blipFill>
        <p:spPr>
          <a:xfrm>
            <a:off x="1357475" y="2484337"/>
            <a:ext cx="3076816" cy="2307612"/>
          </a:xfrm>
          <a:prstGeom prst="rect">
            <a:avLst/>
          </a:prstGeom>
          <a:noFill/>
          <a:ln>
            <a:noFill/>
          </a:ln>
        </p:spPr>
      </p:pic>
      <p:pic>
        <p:nvPicPr>
          <p:cNvPr id="179" name="Google Shape;179;p34"/>
          <p:cNvPicPr preferRelativeResize="0"/>
          <p:nvPr/>
        </p:nvPicPr>
        <p:blipFill>
          <a:blip r:embed="rId5">
            <a:alphaModFix/>
          </a:blip>
          <a:stretch>
            <a:fillRect/>
          </a:stretch>
        </p:blipFill>
        <p:spPr>
          <a:xfrm>
            <a:off x="4586691" y="2484337"/>
            <a:ext cx="2307615" cy="2307615"/>
          </a:xfrm>
          <a:prstGeom prst="rect">
            <a:avLst/>
          </a:prstGeom>
          <a:noFill/>
          <a:ln>
            <a:noFill/>
          </a:ln>
        </p:spPr>
      </p:pic>
      <p:pic>
        <p:nvPicPr>
          <p:cNvPr id="180" name="Google Shape;180;p34"/>
          <p:cNvPicPr preferRelativeResize="0"/>
          <p:nvPr/>
        </p:nvPicPr>
        <p:blipFill>
          <a:blip r:embed="rId6">
            <a:alphaModFix/>
          </a:blip>
          <a:stretch>
            <a:fillRect/>
          </a:stretch>
        </p:blipFill>
        <p:spPr>
          <a:xfrm>
            <a:off x="7046706" y="2484337"/>
            <a:ext cx="1730710" cy="23076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5"/>
          <p:cNvSpPr/>
          <p:nvPr/>
        </p:nvSpPr>
        <p:spPr>
          <a:xfrm>
            <a:off x="1557681" y="1017787"/>
            <a:ext cx="7353600" cy="975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86" name="Google Shape;186;p35"/>
          <p:cNvSpPr/>
          <p:nvPr/>
        </p:nvSpPr>
        <p:spPr>
          <a:xfrm>
            <a:off x="1484509" y="895509"/>
            <a:ext cx="6174900" cy="2469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3100"/>
              <a:buFont typeface="Arial"/>
              <a:buNone/>
            </a:pPr>
            <a:r>
              <a:rPr b="1" lang="es" sz="3100">
                <a:solidFill>
                  <a:srgbClr val="00A3DA"/>
                </a:solidFill>
              </a:rPr>
              <a:t>Kampagnen in der Umsetzung</a:t>
            </a:r>
            <a:endParaRPr b="1" i="0" sz="3100" u="none" cap="none" strike="noStrike">
              <a:solidFill>
                <a:srgbClr val="00A3DA"/>
              </a:solidFill>
              <a:latin typeface="Arial"/>
              <a:ea typeface="Arial"/>
              <a:cs typeface="Arial"/>
              <a:sym typeface="Arial"/>
            </a:endParaRPr>
          </a:p>
        </p:txBody>
      </p:sp>
      <p:cxnSp>
        <p:nvCxnSpPr>
          <p:cNvPr id="187" name="Google Shape;187;p35"/>
          <p:cNvCxnSpPr/>
          <p:nvPr/>
        </p:nvCxnSpPr>
        <p:spPr>
          <a:xfrm rot="10800000">
            <a:off x="1357471" y="446361"/>
            <a:ext cx="0" cy="1145400"/>
          </a:xfrm>
          <a:prstGeom prst="straightConnector1">
            <a:avLst/>
          </a:prstGeom>
          <a:noFill/>
          <a:ln cap="flat" cmpd="sng" w="25400">
            <a:solidFill>
              <a:srgbClr val="00A3DA"/>
            </a:solidFill>
            <a:prstDash val="solid"/>
            <a:miter lim="8000"/>
            <a:headEnd len="sm" w="sm" type="none"/>
            <a:tailEnd len="sm" w="sm" type="none"/>
          </a:ln>
        </p:spPr>
      </p:cxnSp>
      <p:pic>
        <p:nvPicPr>
          <p:cNvPr id="188" name="Google Shape;188;p35"/>
          <p:cNvPicPr preferRelativeResize="0"/>
          <p:nvPr/>
        </p:nvPicPr>
        <p:blipFill>
          <a:blip r:embed="rId3">
            <a:alphaModFix/>
          </a:blip>
          <a:stretch>
            <a:fillRect/>
          </a:stretch>
        </p:blipFill>
        <p:spPr>
          <a:xfrm>
            <a:off x="1484500" y="2172662"/>
            <a:ext cx="2845916" cy="2845916"/>
          </a:xfrm>
          <a:prstGeom prst="rect">
            <a:avLst/>
          </a:prstGeom>
          <a:noFill/>
          <a:ln>
            <a:noFill/>
          </a:ln>
        </p:spPr>
      </p:pic>
      <p:pic>
        <p:nvPicPr>
          <p:cNvPr id="189" name="Google Shape;189;p35"/>
          <p:cNvPicPr preferRelativeResize="0"/>
          <p:nvPr/>
        </p:nvPicPr>
        <p:blipFill>
          <a:blip r:embed="rId4">
            <a:alphaModFix/>
          </a:blip>
          <a:stretch>
            <a:fillRect/>
          </a:stretch>
        </p:blipFill>
        <p:spPr>
          <a:xfrm>
            <a:off x="4482816" y="2172662"/>
            <a:ext cx="3794552" cy="28459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6"/>
          <p:cNvSpPr/>
          <p:nvPr/>
        </p:nvSpPr>
        <p:spPr>
          <a:xfrm>
            <a:off x="1557665" y="863387"/>
            <a:ext cx="6228900" cy="1667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sz="1300"/>
          </a:p>
        </p:txBody>
      </p:sp>
      <p:sp>
        <p:nvSpPr>
          <p:cNvPr id="195" name="Google Shape;195;p36"/>
          <p:cNvSpPr/>
          <p:nvPr/>
        </p:nvSpPr>
        <p:spPr>
          <a:xfrm>
            <a:off x="1557675" y="414350"/>
            <a:ext cx="4491600" cy="2145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1500"/>
              <a:buFont typeface="Arial"/>
              <a:buNone/>
            </a:pPr>
            <a:r>
              <a:rPr b="1" lang="es" sz="1500">
                <a:solidFill>
                  <a:srgbClr val="24ADEE"/>
                </a:solidFill>
              </a:rPr>
              <a:t>México</a:t>
            </a:r>
            <a:r>
              <a:rPr b="1" lang="es" sz="1500">
                <a:solidFill>
                  <a:srgbClr val="24ADEE"/>
                </a:solidFill>
              </a:rPr>
              <a:t> 23 - Abrigarnos juntos</a:t>
            </a:r>
            <a:endParaRPr b="1" i="0" sz="1500" u="none" cap="none" strike="noStrike">
              <a:solidFill>
                <a:srgbClr val="24ADEE"/>
              </a:solidFill>
              <a:latin typeface="Arial"/>
              <a:ea typeface="Arial"/>
              <a:cs typeface="Arial"/>
              <a:sym typeface="Arial"/>
            </a:endParaRPr>
          </a:p>
        </p:txBody>
      </p:sp>
      <p:cxnSp>
        <p:nvCxnSpPr>
          <p:cNvPr id="196" name="Google Shape;196;p36"/>
          <p:cNvCxnSpPr/>
          <p:nvPr/>
        </p:nvCxnSpPr>
        <p:spPr>
          <a:xfrm rot="10800000">
            <a:off x="1357475" y="245474"/>
            <a:ext cx="0" cy="1448700"/>
          </a:xfrm>
          <a:prstGeom prst="straightConnector1">
            <a:avLst/>
          </a:prstGeom>
          <a:noFill/>
          <a:ln cap="flat" cmpd="sng" w="25400">
            <a:solidFill>
              <a:srgbClr val="00A3DA"/>
            </a:solidFill>
            <a:prstDash val="solid"/>
            <a:miter lim="8000"/>
            <a:headEnd len="sm" w="sm" type="none"/>
            <a:tailEnd len="sm" w="sm" type="none"/>
          </a:ln>
        </p:spPr>
      </p:cxnSp>
      <p:pic>
        <p:nvPicPr>
          <p:cNvPr id="197" name="Google Shape;197;p36"/>
          <p:cNvPicPr preferRelativeResize="0"/>
          <p:nvPr/>
        </p:nvPicPr>
        <p:blipFill rotWithShape="1">
          <a:blip r:embed="rId3">
            <a:alphaModFix/>
          </a:blip>
          <a:srcRect b="0" l="0" r="14566" t="0"/>
          <a:stretch/>
        </p:blipFill>
        <p:spPr>
          <a:xfrm>
            <a:off x="503975" y="2905075"/>
            <a:ext cx="3294425" cy="2009125"/>
          </a:xfrm>
          <a:prstGeom prst="rect">
            <a:avLst/>
          </a:prstGeom>
          <a:noFill/>
          <a:ln>
            <a:noFill/>
          </a:ln>
        </p:spPr>
      </p:pic>
      <p:pic>
        <p:nvPicPr>
          <p:cNvPr id="198" name="Google Shape;198;p36"/>
          <p:cNvPicPr preferRelativeResize="0"/>
          <p:nvPr/>
        </p:nvPicPr>
        <p:blipFill>
          <a:blip r:embed="rId4">
            <a:alphaModFix/>
          </a:blip>
          <a:stretch>
            <a:fillRect/>
          </a:stretch>
        </p:blipFill>
        <p:spPr>
          <a:xfrm>
            <a:off x="4075898" y="2905075"/>
            <a:ext cx="2935927" cy="2009125"/>
          </a:xfrm>
          <a:prstGeom prst="rect">
            <a:avLst/>
          </a:prstGeom>
          <a:noFill/>
          <a:ln>
            <a:noFill/>
          </a:ln>
        </p:spPr>
      </p:pic>
      <p:sp>
        <p:nvSpPr>
          <p:cNvPr id="199" name="Google Shape;199;p36"/>
          <p:cNvSpPr txBox="1"/>
          <p:nvPr/>
        </p:nvSpPr>
        <p:spPr>
          <a:xfrm>
            <a:off x="1627875" y="825400"/>
            <a:ext cx="7046400" cy="18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300"/>
              <a:t>Mit Spenden in Höhe von 2800€ können 3 Viviendas de Emergencia in den Höhenlagen von Puebla vollständig isoliert werden. Dabei wird die Wohnqualität durch die nachhaltige Isolierung aus recyceltem Material erheblich gesteigert. Die Überweisung steht kurz bevor und die Umsetzung ist zeitnah geplant. </a:t>
            </a:r>
            <a:endParaRPr sz="13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7"/>
          <p:cNvSpPr/>
          <p:nvPr/>
        </p:nvSpPr>
        <p:spPr>
          <a:xfrm>
            <a:off x="1557665" y="863387"/>
            <a:ext cx="6228900" cy="1667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lang="es" sz="1300"/>
              <a:t>Mit dem Projekt Licht für Peru sammeln wir Spenden für TECHO Peru, wo die Errichtung nachhaltiger, autarker Laternen erheblich dazu beiträgt, die Lebensqualität zu verbessern. Es werden Spenden in Höhe von ungefähr 5600€ überwiesen, wovon vsl. 6 Laternen finanziert werden können. Die Vertragsunterzeichnung + Überweisung stehen kurz bevor. </a:t>
            </a:r>
            <a:endParaRPr sz="1300"/>
          </a:p>
        </p:txBody>
      </p:sp>
      <p:sp>
        <p:nvSpPr>
          <p:cNvPr id="205" name="Google Shape;205;p37"/>
          <p:cNvSpPr/>
          <p:nvPr/>
        </p:nvSpPr>
        <p:spPr>
          <a:xfrm>
            <a:off x="1557675" y="414350"/>
            <a:ext cx="4491600" cy="2145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1500"/>
              <a:buFont typeface="Arial"/>
              <a:buNone/>
            </a:pPr>
            <a:r>
              <a:rPr b="1" lang="es" sz="1500">
                <a:solidFill>
                  <a:srgbClr val="24ADEE"/>
                </a:solidFill>
              </a:rPr>
              <a:t>Peru 23 - Luz al barrio</a:t>
            </a:r>
            <a:endParaRPr b="1" i="0" sz="1500" u="none" cap="none" strike="noStrike">
              <a:solidFill>
                <a:srgbClr val="24ADEE"/>
              </a:solidFill>
              <a:latin typeface="Arial"/>
              <a:ea typeface="Arial"/>
              <a:cs typeface="Arial"/>
              <a:sym typeface="Arial"/>
            </a:endParaRPr>
          </a:p>
        </p:txBody>
      </p:sp>
      <p:cxnSp>
        <p:nvCxnSpPr>
          <p:cNvPr id="206" name="Google Shape;206;p37"/>
          <p:cNvCxnSpPr/>
          <p:nvPr/>
        </p:nvCxnSpPr>
        <p:spPr>
          <a:xfrm rot="10800000">
            <a:off x="1357475" y="245474"/>
            <a:ext cx="0" cy="1448700"/>
          </a:xfrm>
          <a:prstGeom prst="straightConnector1">
            <a:avLst/>
          </a:prstGeom>
          <a:noFill/>
          <a:ln cap="flat" cmpd="sng" w="25400">
            <a:solidFill>
              <a:srgbClr val="00A3DA"/>
            </a:solidFill>
            <a:prstDash val="solid"/>
            <a:miter lim="8000"/>
            <a:headEnd len="sm" w="sm" type="none"/>
            <a:tailEnd len="sm" w="sm" type="none"/>
          </a:ln>
        </p:spPr>
      </p:cxnSp>
      <p:pic>
        <p:nvPicPr>
          <p:cNvPr id="207" name="Google Shape;207;p37"/>
          <p:cNvPicPr preferRelativeResize="0"/>
          <p:nvPr/>
        </p:nvPicPr>
        <p:blipFill>
          <a:blip r:embed="rId3">
            <a:alphaModFix/>
          </a:blip>
          <a:stretch>
            <a:fillRect/>
          </a:stretch>
        </p:blipFill>
        <p:spPr>
          <a:xfrm>
            <a:off x="152400" y="2585775"/>
            <a:ext cx="4616411" cy="2405325"/>
          </a:xfrm>
          <a:prstGeom prst="rect">
            <a:avLst/>
          </a:prstGeom>
          <a:noFill/>
          <a:ln>
            <a:noFill/>
          </a:ln>
        </p:spPr>
      </p:pic>
      <p:pic>
        <p:nvPicPr>
          <p:cNvPr id="208" name="Google Shape;208;p37"/>
          <p:cNvPicPr preferRelativeResize="0"/>
          <p:nvPr/>
        </p:nvPicPr>
        <p:blipFill>
          <a:blip r:embed="rId4">
            <a:alphaModFix/>
          </a:blip>
          <a:stretch>
            <a:fillRect/>
          </a:stretch>
        </p:blipFill>
        <p:spPr>
          <a:xfrm>
            <a:off x="7386058" y="2634622"/>
            <a:ext cx="1139365" cy="2405325"/>
          </a:xfrm>
          <a:prstGeom prst="rect">
            <a:avLst/>
          </a:prstGeom>
          <a:noFill/>
          <a:ln>
            <a:noFill/>
          </a:ln>
        </p:spPr>
      </p:pic>
      <p:pic>
        <p:nvPicPr>
          <p:cNvPr id="209" name="Google Shape;209;p37"/>
          <p:cNvPicPr preferRelativeResize="0"/>
          <p:nvPr/>
        </p:nvPicPr>
        <p:blipFill>
          <a:blip r:embed="rId5">
            <a:alphaModFix/>
          </a:blip>
          <a:stretch>
            <a:fillRect/>
          </a:stretch>
        </p:blipFill>
        <p:spPr>
          <a:xfrm>
            <a:off x="5277935" y="2571755"/>
            <a:ext cx="1601063" cy="240531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8"/>
          <p:cNvSpPr/>
          <p:nvPr/>
        </p:nvSpPr>
        <p:spPr>
          <a:xfrm>
            <a:off x="1557665" y="863387"/>
            <a:ext cx="6228900" cy="1667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sz="1300"/>
          </a:p>
        </p:txBody>
      </p:sp>
      <p:sp>
        <p:nvSpPr>
          <p:cNvPr id="215" name="Google Shape;215;p38"/>
          <p:cNvSpPr/>
          <p:nvPr/>
        </p:nvSpPr>
        <p:spPr>
          <a:xfrm>
            <a:off x="1557675" y="414350"/>
            <a:ext cx="4491600" cy="2145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1500"/>
              <a:buFont typeface="Arial"/>
              <a:buNone/>
            </a:pPr>
            <a:r>
              <a:rPr b="1" lang="es" sz="1500">
                <a:solidFill>
                  <a:srgbClr val="24ADEE"/>
                </a:solidFill>
              </a:rPr>
              <a:t>ARRIBA Chile</a:t>
            </a:r>
            <a:r>
              <a:rPr b="1" lang="es" sz="1500">
                <a:solidFill>
                  <a:srgbClr val="24ADEE"/>
                </a:solidFill>
              </a:rPr>
              <a:t> - Notfallkampagne </a:t>
            </a:r>
            <a:endParaRPr b="1" i="0" sz="1500" u="none" cap="none" strike="noStrike">
              <a:solidFill>
                <a:srgbClr val="24ADEE"/>
              </a:solidFill>
              <a:latin typeface="Arial"/>
              <a:ea typeface="Arial"/>
              <a:cs typeface="Arial"/>
              <a:sym typeface="Arial"/>
            </a:endParaRPr>
          </a:p>
        </p:txBody>
      </p:sp>
      <p:cxnSp>
        <p:nvCxnSpPr>
          <p:cNvPr id="216" name="Google Shape;216;p38"/>
          <p:cNvCxnSpPr/>
          <p:nvPr/>
        </p:nvCxnSpPr>
        <p:spPr>
          <a:xfrm rot="10800000">
            <a:off x="1357475" y="245474"/>
            <a:ext cx="0" cy="1448700"/>
          </a:xfrm>
          <a:prstGeom prst="straightConnector1">
            <a:avLst/>
          </a:prstGeom>
          <a:noFill/>
          <a:ln cap="flat" cmpd="sng" w="25400">
            <a:solidFill>
              <a:srgbClr val="00A3DA"/>
            </a:solidFill>
            <a:prstDash val="solid"/>
            <a:miter lim="8000"/>
            <a:headEnd len="sm" w="sm" type="none"/>
            <a:tailEnd len="sm" w="sm" type="none"/>
          </a:ln>
        </p:spPr>
      </p:cxnSp>
      <p:sp>
        <p:nvSpPr>
          <p:cNvPr id="217" name="Google Shape;217;p38"/>
          <p:cNvSpPr txBox="1"/>
          <p:nvPr/>
        </p:nvSpPr>
        <p:spPr>
          <a:xfrm>
            <a:off x="1557675" y="733675"/>
            <a:ext cx="72198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300">
                <a:solidFill>
                  <a:schemeClr val="dk1"/>
                </a:solidFill>
              </a:rPr>
              <a:t>Als Reaktion auf die </a:t>
            </a:r>
            <a:r>
              <a:rPr lang="es" sz="1300">
                <a:solidFill>
                  <a:schemeClr val="dk1"/>
                </a:solidFill>
              </a:rPr>
              <a:t>verheerenden</a:t>
            </a:r>
            <a:r>
              <a:rPr lang="es" sz="1300">
                <a:solidFill>
                  <a:schemeClr val="dk1"/>
                </a:solidFill>
              </a:rPr>
              <a:t> Brände in der Region um Valparaíso hat TECHO Chile eine </a:t>
            </a:r>
            <a:r>
              <a:rPr lang="es" sz="1300">
                <a:solidFill>
                  <a:schemeClr val="dk1"/>
                </a:solidFill>
              </a:rPr>
              <a:t>Notfall Kampagne</a:t>
            </a:r>
            <a:r>
              <a:rPr lang="es" sz="1300">
                <a:solidFill>
                  <a:schemeClr val="dk1"/>
                </a:solidFill>
              </a:rPr>
              <a:t> </a:t>
            </a:r>
            <a:r>
              <a:rPr lang="es" sz="1300">
                <a:solidFill>
                  <a:schemeClr val="dk1"/>
                </a:solidFill>
              </a:rPr>
              <a:t>initiiert</a:t>
            </a:r>
            <a:r>
              <a:rPr lang="es" sz="1300">
                <a:solidFill>
                  <a:schemeClr val="dk1"/>
                </a:solidFill>
              </a:rPr>
              <a:t>. Im Rahmen eines Benefizevents in München hat eine Privatperson 2100€ gesammelt, dazu kamen 90€ einer weiteren Privatperson, sodass wir </a:t>
            </a:r>
            <a:r>
              <a:rPr lang="es" sz="1300">
                <a:solidFill>
                  <a:schemeClr val="dk1"/>
                </a:solidFill>
              </a:rPr>
              <a:t>insgesamt</a:t>
            </a:r>
            <a:r>
              <a:rPr lang="es" sz="1300">
                <a:solidFill>
                  <a:schemeClr val="dk1"/>
                </a:solidFill>
              </a:rPr>
              <a:t> 2190€ an TECHO Chile für den Wiederaufbau überweisen. </a:t>
            </a:r>
            <a:endParaRPr/>
          </a:p>
        </p:txBody>
      </p:sp>
      <p:pic>
        <p:nvPicPr>
          <p:cNvPr id="218" name="Google Shape;218;p38"/>
          <p:cNvPicPr preferRelativeResize="0"/>
          <p:nvPr/>
        </p:nvPicPr>
        <p:blipFill>
          <a:blip r:embed="rId3">
            <a:alphaModFix/>
          </a:blip>
          <a:stretch>
            <a:fillRect/>
          </a:stretch>
        </p:blipFill>
        <p:spPr>
          <a:xfrm>
            <a:off x="3501373" y="1893150"/>
            <a:ext cx="1827424" cy="32503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9"/>
          <p:cNvSpPr/>
          <p:nvPr/>
        </p:nvSpPr>
        <p:spPr>
          <a:xfrm>
            <a:off x="174815" y="384299"/>
            <a:ext cx="6228900" cy="1667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sz="1300"/>
          </a:p>
        </p:txBody>
      </p:sp>
      <p:sp>
        <p:nvSpPr>
          <p:cNvPr id="224" name="Google Shape;224;p39"/>
          <p:cNvSpPr/>
          <p:nvPr/>
        </p:nvSpPr>
        <p:spPr>
          <a:xfrm>
            <a:off x="1397825" y="439000"/>
            <a:ext cx="4958400" cy="2145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1500"/>
              <a:buFont typeface="Arial"/>
              <a:buNone/>
            </a:pPr>
            <a:r>
              <a:rPr b="1" lang="es" sz="1500">
                <a:solidFill>
                  <a:srgbClr val="24ADEE"/>
                </a:solidFill>
              </a:rPr>
              <a:t>Ausblick Sommerkampagne 2024 - Panama</a:t>
            </a:r>
            <a:endParaRPr b="1" i="0" sz="1500" u="none" cap="none" strike="noStrike">
              <a:solidFill>
                <a:srgbClr val="24ADEE"/>
              </a:solidFill>
              <a:latin typeface="Arial"/>
              <a:ea typeface="Arial"/>
              <a:cs typeface="Arial"/>
              <a:sym typeface="Arial"/>
            </a:endParaRPr>
          </a:p>
        </p:txBody>
      </p:sp>
      <p:cxnSp>
        <p:nvCxnSpPr>
          <p:cNvPr id="225" name="Google Shape;225;p39"/>
          <p:cNvCxnSpPr/>
          <p:nvPr/>
        </p:nvCxnSpPr>
        <p:spPr>
          <a:xfrm rot="10800000">
            <a:off x="1357475" y="-315626"/>
            <a:ext cx="0" cy="1448700"/>
          </a:xfrm>
          <a:prstGeom prst="straightConnector1">
            <a:avLst/>
          </a:prstGeom>
          <a:noFill/>
          <a:ln cap="flat" cmpd="sng" w="25400">
            <a:solidFill>
              <a:srgbClr val="00A3DA"/>
            </a:solidFill>
            <a:prstDash val="solid"/>
            <a:miter lim="8000"/>
            <a:headEnd len="sm" w="sm" type="none"/>
            <a:tailEnd len="sm" w="sm" type="none"/>
          </a:ln>
        </p:spPr>
      </p:cxnSp>
      <p:pic>
        <p:nvPicPr>
          <p:cNvPr id="226" name="Google Shape;226;p39"/>
          <p:cNvPicPr preferRelativeResize="0"/>
          <p:nvPr/>
        </p:nvPicPr>
        <p:blipFill>
          <a:blip r:embed="rId3">
            <a:alphaModFix/>
          </a:blip>
          <a:stretch>
            <a:fillRect/>
          </a:stretch>
        </p:blipFill>
        <p:spPr>
          <a:xfrm>
            <a:off x="29150" y="79305"/>
            <a:ext cx="1287975" cy="858650"/>
          </a:xfrm>
          <a:prstGeom prst="rect">
            <a:avLst/>
          </a:prstGeom>
          <a:noFill/>
          <a:ln>
            <a:noFill/>
          </a:ln>
        </p:spPr>
      </p:pic>
      <p:sp>
        <p:nvSpPr>
          <p:cNvPr id="227" name="Google Shape;227;p39"/>
          <p:cNvSpPr txBox="1"/>
          <p:nvPr/>
        </p:nvSpPr>
        <p:spPr>
          <a:xfrm>
            <a:off x="174825" y="1067250"/>
            <a:ext cx="4958400" cy="3009000"/>
          </a:xfrm>
          <a:prstGeom prst="rect">
            <a:avLst/>
          </a:prstGeom>
          <a:noFill/>
          <a:ln>
            <a:noFill/>
          </a:ln>
        </p:spPr>
        <p:txBody>
          <a:bodyPr anchorCtr="0" anchor="t" bIns="91425" lIns="91425" spcFirstLastPara="1" rIns="127850" wrap="square" tIns="91425">
            <a:noAutofit/>
          </a:bodyPr>
          <a:lstStyle/>
          <a:p>
            <a:pPr indent="-304800" lvl="0" marL="457200" rtl="0" algn="l">
              <a:spcBef>
                <a:spcPts val="0"/>
              </a:spcBef>
              <a:spcAft>
                <a:spcPts val="0"/>
              </a:spcAft>
              <a:buSzPts val="1200"/>
              <a:buFont typeface="Helvetica Neue"/>
              <a:buChar char="-"/>
            </a:pPr>
            <a:r>
              <a:rPr lang="es" sz="1200">
                <a:latin typeface="Helvetica Neue"/>
                <a:ea typeface="Helvetica Neue"/>
                <a:cs typeface="Helvetica Neue"/>
                <a:sym typeface="Helvetica Neue"/>
              </a:rPr>
              <a:t>Proyecto de veredas/ Fußweg (Treppe) </a:t>
            </a:r>
            <a:endParaRPr sz="1200">
              <a:latin typeface="Helvetica Neue"/>
              <a:ea typeface="Helvetica Neue"/>
              <a:cs typeface="Helvetica Neue"/>
              <a:sym typeface="Helvetica Neue"/>
            </a:endParaRPr>
          </a:p>
          <a:p>
            <a:pPr indent="0" lvl="0" marL="457200" rtl="0" algn="l">
              <a:spcBef>
                <a:spcPts val="0"/>
              </a:spcBef>
              <a:spcAft>
                <a:spcPts val="0"/>
              </a:spcAft>
              <a:buNone/>
            </a:pPr>
            <a:r>
              <a:t/>
            </a:r>
            <a:endParaRPr sz="1200">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s" sz="1200">
                <a:latin typeface="Helvetica Neue"/>
                <a:ea typeface="Helvetica Neue"/>
                <a:cs typeface="Helvetica Neue"/>
                <a:sym typeface="Helvetica Neue"/>
              </a:rPr>
              <a:t>In der Gemeinde Huertos del Edén (Arraiján) fehlen ca. 300 m (Breite/ancho 1m)</a:t>
            </a:r>
            <a:endParaRPr sz="1200">
              <a:latin typeface="Helvetica Neue"/>
              <a:ea typeface="Helvetica Neue"/>
              <a:cs typeface="Helvetica Neue"/>
              <a:sym typeface="Helvetica Neue"/>
            </a:endParaRPr>
          </a:p>
          <a:p>
            <a:pPr indent="0" lvl="0" marL="457200" rtl="0" algn="l">
              <a:spcBef>
                <a:spcPts val="0"/>
              </a:spcBef>
              <a:spcAft>
                <a:spcPts val="0"/>
              </a:spcAft>
              <a:buNone/>
            </a:pPr>
            <a:r>
              <a:t/>
            </a:r>
            <a:endParaRPr sz="1200">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s" sz="1200">
                <a:latin typeface="Helvetica Neue"/>
                <a:ea typeface="Helvetica Neue"/>
                <a:cs typeface="Helvetica Neue"/>
                <a:sym typeface="Helvetica Neue"/>
              </a:rPr>
              <a:t>Normalerweise werden 50 m finanziert </a:t>
            </a:r>
            <a:endParaRPr sz="1200">
              <a:latin typeface="Helvetica Neue"/>
              <a:ea typeface="Helvetica Neue"/>
              <a:cs typeface="Helvetica Neue"/>
              <a:sym typeface="Helvetica Neue"/>
            </a:endParaRPr>
          </a:p>
          <a:p>
            <a:pPr indent="0" lvl="0" marL="457200" rtl="0" algn="l">
              <a:spcBef>
                <a:spcPts val="0"/>
              </a:spcBef>
              <a:spcAft>
                <a:spcPts val="0"/>
              </a:spcAft>
              <a:buNone/>
            </a:pPr>
            <a:r>
              <a:t/>
            </a:r>
            <a:endParaRPr sz="1200">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s" sz="1200">
                <a:latin typeface="Helvetica Neue"/>
                <a:ea typeface="Helvetica Neue"/>
                <a:cs typeface="Helvetica Neue"/>
                <a:sym typeface="Helvetica Neue"/>
              </a:rPr>
              <a:t>50 m kosten $3000</a:t>
            </a:r>
            <a:endParaRPr sz="1200">
              <a:latin typeface="Helvetica Neue"/>
              <a:ea typeface="Helvetica Neue"/>
              <a:cs typeface="Helvetica Neue"/>
              <a:sym typeface="Helvetica Neue"/>
            </a:endParaRPr>
          </a:p>
          <a:p>
            <a:pPr indent="0" lvl="0" marL="457200" rtl="0" algn="l">
              <a:spcBef>
                <a:spcPts val="0"/>
              </a:spcBef>
              <a:spcAft>
                <a:spcPts val="0"/>
              </a:spcAft>
              <a:buNone/>
            </a:pPr>
            <a:r>
              <a:t/>
            </a:r>
            <a:endParaRPr sz="1200">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s" sz="1200">
                <a:latin typeface="Helvetica Neue"/>
                <a:ea typeface="Helvetica Neue"/>
                <a:cs typeface="Helvetica Neue"/>
                <a:sym typeface="Helvetica Neue"/>
              </a:rPr>
              <a:t>Die Vorteile: das Gelände in der Gemeinde ist sehr uneben ist und bessere Bürgersteige sorgen für mehr Sicherheit, wodurch Unfälle vermieden werden und eine würdigere Mobilität gewährleistet ist</a:t>
            </a:r>
            <a:endParaRPr sz="1200">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i="1" lang="es" sz="1200">
                <a:latin typeface="Helvetica Neue"/>
                <a:ea typeface="Helvetica Neue"/>
                <a:cs typeface="Helvetica Neue"/>
                <a:sym typeface="Helvetica Neue"/>
              </a:rPr>
              <a:t>“La ventajas tienen que ver principalmente con que el terreno de la comunidad es muy irregular y tener mejor veredas les permite mayor seguridad a la hora de caminar y así se evitan accidentes y se garantiza un movilidad más digna” (Nadine, Techo Panamá)</a:t>
            </a:r>
            <a:endParaRPr i="1" sz="1200">
              <a:latin typeface="Helvetica Neue"/>
              <a:ea typeface="Helvetica Neue"/>
              <a:cs typeface="Helvetica Neue"/>
              <a:sym typeface="Helvetica Neue"/>
            </a:endParaRPr>
          </a:p>
          <a:p>
            <a:pPr indent="0" lvl="0" marL="457200" rtl="0" algn="l">
              <a:spcBef>
                <a:spcPts val="0"/>
              </a:spcBef>
              <a:spcAft>
                <a:spcPts val="0"/>
              </a:spcAft>
              <a:buNone/>
            </a:pPr>
            <a:r>
              <a:t/>
            </a:r>
            <a:endParaRPr sz="1200">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s" sz="1200" u="sng">
                <a:solidFill>
                  <a:schemeClr val="hlink"/>
                </a:solidFill>
                <a:hlinkClick r:id="rId4"/>
              </a:rPr>
              <a:t>https://drive.google.com/file/d/1C_NMWG6h3izrgc9UwSzoAWSbYPoS0JNl/view?usp=sharing</a:t>
            </a:r>
            <a:endParaRPr sz="1200">
              <a:latin typeface="Helvetica Neue"/>
              <a:ea typeface="Helvetica Neue"/>
              <a:cs typeface="Helvetica Neue"/>
              <a:sym typeface="Helvetica Neue"/>
            </a:endParaRPr>
          </a:p>
        </p:txBody>
      </p:sp>
      <p:pic>
        <p:nvPicPr>
          <p:cNvPr id="228" name="Google Shape;228;p39"/>
          <p:cNvPicPr preferRelativeResize="0"/>
          <p:nvPr/>
        </p:nvPicPr>
        <p:blipFill>
          <a:blip r:embed="rId5">
            <a:alphaModFix/>
          </a:blip>
          <a:stretch>
            <a:fillRect/>
          </a:stretch>
        </p:blipFill>
        <p:spPr>
          <a:xfrm>
            <a:off x="5359775" y="1370875"/>
            <a:ext cx="3661575" cy="2861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0"/>
          <p:cNvSpPr/>
          <p:nvPr/>
        </p:nvSpPr>
        <p:spPr>
          <a:xfrm>
            <a:off x="1557665" y="807449"/>
            <a:ext cx="6228900" cy="1667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sz="1300"/>
          </a:p>
        </p:txBody>
      </p:sp>
      <p:sp>
        <p:nvSpPr>
          <p:cNvPr id="234" name="Google Shape;234;p40"/>
          <p:cNvSpPr/>
          <p:nvPr/>
        </p:nvSpPr>
        <p:spPr>
          <a:xfrm>
            <a:off x="1557675" y="414350"/>
            <a:ext cx="4958400" cy="2145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1500"/>
              <a:buFont typeface="Arial"/>
              <a:buNone/>
            </a:pPr>
            <a:r>
              <a:rPr b="1" lang="es" sz="1500">
                <a:solidFill>
                  <a:srgbClr val="24ADEE"/>
                </a:solidFill>
              </a:rPr>
              <a:t>Ausblick Sommerkampagne 2024 - Panama</a:t>
            </a:r>
            <a:endParaRPr b="1" i="0" sz="1500" u="none" cap="none" strike="noStrike">
              <a:solidFill>
                <a:srgbClr val="24ADEE"/>
              </a:solidFill>
              <a:latin typeface="Arial"/>
              <a:ea typeface="Arial"/>
              <a:cs typeface="Arial"/>
              <a:sym typeface="Arial"/>
            </a:endParaRPr>
          </a:p>
        </p:txBody>
      </p:sp>
      <p:cxnSp>
        <p:nvCxnSpPr>
          <p:cNvPr id="235" name="Google Shape;235;p40"/>
          <p:cNvCxnSpPr/>
          <p:nvPr/>
        </p:nvCxnSpPr>
        <p:spPr>
          <a:xfrm rot="10800000">
            <a:off x="1357475" y="245474"/>
            <a:ext cx="0" cy="1448700"/>
          </a:xfrm>
          <a:prstGeom prst="straightConnector1">
            <a:avLst/>
          </a:prstGeom>
          <a:noFill/>
          <a:ln cap="flat" cmpd="sng" w="25400">
            <a:solidFill>
              <a:srgbClr val="00A3DA"/>
            </a:solidFill>
            <a:prstDash val="solid"/>
            <a:miter lim="8000"/>
            <a:headEnd len="sm" w="sm" type="none"/>
            <a:tailEnd len="sm" w="sm" type="none"/>
          </a:ln>
        </p:spPr>
      </p:cxnSp>
      <p:pic>
        <p:nvPicPr>
          <p:cNvPr id="236" name="Google Shape;236;p40"/>
          <p:cNvPicPr preferRelativeResize="0"/>
          <p:nvPr/>
        </p:nvPicPr>
        <p:blipFill>
          <a:blip r:embed="rId3">
            <a:alphaModFix/>
          </a:blip>
          <a:stretch>
            <a:fillRect/>
          </a:stretch>
        </p:blipFill>
        <p:spPr>
          <a:xfrm>
            <a:off x="252750" y="781988"/>
            <a:ext cx="3115399" cy="4153901"/>
          </a:xfrm>
          <a:prstGeom prst="rect">
            <a:avLst/>
          </a:prstGeom>
          <a:noFill/>
          <a:ln>
            <a:noFill/>
          </a:ln>
        </p:spPr>
      </p:pic>
      <p:pic>
        <p:nvPicPr>
          <p:cNvPr id="237" name="Google Shape;237;p40"/>
          <p:cNvPicPr preferRelativeResize="0"/>
          <p:nvPr/>
        </p:nvPicPr>
        <p:blipFill>
          <a:blip r:embed="rId4">
            <a:alphaModFix/>
          </a:blip>
          <a:stretch>
            <a:fillRect/>
          </a:stretch>
        </p:blipFill>
        <p:spPr>
          <a:xfrm>
            <a:off x="3591225" y="782025"/>
            <a:ext cx="3115399" cy="4153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41"/>
          <p:cNvPicPr preferRelativeResize="0"/>
          <p:nvPr/>
        </p:nvPicPr>
        <p:blipFill rotWithShape="1">
          <a:blip r:embed="rId3">
            <a:alphaModFix/>
          </a:blip>
          <a:srcRect b="0" l="0" r="0" t="0"/>
          <a:stretch/>
        </p:blipFill>
        <p:spPr>
          <a:xfrm>
            <a:off x="4127425" y="4287303"/>
            <a:ext cx="666826" cy="176555"/>
          </a:xfrm>
          <a:prstGeom prst="rect">
            <a:avLst/>
          </a:prstGeom>
          <a:noFill/>
          <a:ln>
            <a:noFill/>
          </a:ln>
        </p:spPr>
      </p:pic>
      <p:sp>
        <p:nvSpPr>
          <p:cNvPr id="243" name="Google Shape;243;p41"/>
          <p:cNvSpPr/>
          <p:nvPr/>
        </p:nvSpPr>
        <p:spPr>
          <a:xfrm>
            <a:off x="901782" y="3523566"/>
            <a:ext cx="7340400" cy="4218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000000"/>
              </a:buClr>
              <a:buSzPts val="2600"/>
              <a:buFont typeface="Arial"/>
              <a:buNone/>
            </a:pPr>
            <a:r>
              <a:rPr b="1" i="0" lang="es" sz="2600" u="none" cap="none" strike="noStrike">
                <a:solidFill>
                  <a:srgbClr val="24ADEF"/>
                </a:solidFill>
                <a:latin typeface="Arial"/>
                <a:ea typeface="Arial"/>
                <a:cs typeface="Arial"/>
                <a:sym typeface="Arial"/>
              </a:rPr>
              <a:t>¡MUCHAS GRACIAS!</a:t>
            </a:r>
            <a:endParaRPr b="1" i="0" sz="3000" u="none" cap="none" strike="noStrike">
              <a:solidFill>
                <a:srgbClr val="24ADEE"/>
              </a:solidFill>
              <a:latin typeface="Arial"/>
              <a:ea typeface="Arial"/>
              <a:cs typeface="Arial"/>
              <a:sym typeface="Arial"/>
            </a:endParaRPr>
          </a:p>
        </p:txBody>
      </p:sp>
      <p:sp>
        <p:nvSpPr>
          <p:cNvPr id="244" name="Google Shape;244;p41"/>
          <p:cNvSpPr txBox="1"/>
          <p:nvPr/>
        </p:nvSpPr>
        <p:spPr>
          <a:xfrm>
            <a:off x="789875" y="488950"/>
            <a:ext cx="7926900" cy="15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300">
                <a:latin typeface="Helvetica Neue"/>
                <a:ea typeface="Helvetica Neue"/>
                <a:cs typeface="Helvetica Neue"/>
                <a:sym typeface="Helvetica Neue"/>
              </a:rPr>
              <a:t>Plan für später: </a:t>
            </a:r>
            <a:endParaRPr b="1" sz="2300">
              <a:latin typeface="Helvetica Neue"/>
              <a:ea typeface="Helvetica Neue"/>
              <a:cs typeface="Helvetica Neue"/>
              <a:sym typeface="Helvetica Neue"/>
            </a:endParaRPr>
          </a:p>
          <a:p>
            <a:pPr indent="0" lvl="0" marL="0" rtl="0" algn="l">
              <a:spcBef>
                <a:spcPts val="0"/>
              </a:spcBef>
              <a:spcAft>
                <a:spcPts val="0"/>
              </a:spcAft>
              <a:buNone/>
            </a:pPr>
            <a:r>
              <a:rPr lang="es" sz="1600">
                <a:latin typeface="Helvetica Neue"/>
                <a:ea typeface="Helvetica Neue"/>
                <a:cs typeface="Helvetica Neue"/>
                <a:sym typeface="Helvetica Neue"/>
              </a:rPr>
              <a:t>Zukunft des Vereins, allgemeine Ideen </a:t>
            </a:r>
            <a:endParaRPr sz="1600">
              <a:latin typeface="Helvetica Neue"/>
              <a:ea typeface="Helvetica Neue"/>
              <a:cs typeface="Helvetica Neue"/>
              <a:sym typeface="Helvetica Neue"/>
            </a:endParaRPr>
          </a:p>
          <a:p>
            <a:pPr indent="0" lvl="0" marL="0" rtl="0" algn="l">
              <a:spcBef>
                <a:spcPts val="0"/>
              </a:spcBef>
              <a:spcAft>
                <a:spcPts val="0"/>
              </a:spcAft>
              <a:buNone/>
            </a:pPr>
            <a:r>
              <a:rPr lang="es" sz="1600">
                <a:latin typeface="Helvetica Neue"/>
                <a:ea typeface="Helvetica Neue"/>
                <a:cs typeface="Helvetica Neue"/>
                <a:sym typeface="Helvetica Neue"/>
              </a:rPr>
              <a:t>Kampagnenplanung (Motto, Logo, Aktionen…)</a:t>
            </a:r>
            <a:endParaRPr sz="1600">
              <a:latin typeface="Helvetica Neue"/>
              <a:ea typeface="Helvetica Neue"/>
              <a:cs typeface="Helvetica Neue"/>
              <a:sym typeface="Helvetica Neue"/>
            </a:endParaRPr>
          </a:p>
          <a:p>
            <a:pPr indent="0" lvl="0" marL="0" rtl="0" algn="l">
              <a:spcBef>
                <a:spcPts val="0"/>
              </a:spcBef>
              <a:spcAft>
                <a:spcPts val="0"/>
              </a:spcAft>
              <a:buNone/>
            </a:pPr>
            <a:r>
              <a:rPr lang="es" sz="1600">
                <a:latin typeface="Helvetica Neue"/>
                <a:ea typeface="Helvetica Neue"/>
                <a:cs typeface="Helvetica Neue"/>
                <a:sym typeface="Helvetica Neue"/>
              </a:rPr>
              <a:t>Anliegen von Euch?</a:t>
            </a:r>
            <a:endParaRPr sz="1600">
              <a:latin typeface="Helvetica Neue"/>
              <a:ea typeface="Helvetica Neue"/>
              <a:cs typeface="Helvetica Neue"/>
              <a:sym typeface="Helvetica Neue"/>
            </a:endParaRPr>
          </a:p>
          <a:p>
            <a:pPr indent="0" lvl="0" marL="0" rtl="0" algn="l">
              <a:spcBef>
                <a:spcPts val="0"/>
              </a:spcBef>
              <a:spcAft>
                <a:spcPts val="0"/>
              </a:spcAft>
              <a:buNone/>
            </a:pPr>
            <a:r>
              <a:t/>
            </a:r>
            <a:endParaRPr sz="2300">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0" st="0"/>
                                            </p:txEl>
                                          </p:spTgt>
                                        </p:tgtEl>
                                        <p:attrNameLst>
                                          <p:attrName>style.visibility</p:attrName>
                                        </p:attrNameLst>
                                      </p:cBhvr>
                                      <p:to>
                                        <p:strVal val="visible"/>
                                      </p:to>
                                    </p:set>
                                    <p:animEffect filter="fade" transition="in">
                                      <p:cBhvr>
                                        <p:cTn dur="1000"/>
                                        <p:tgtEl>
                                          <p:spTgt spid="243">
                                            <p:txEl>
                                              <p:pRg end="0" st="0"/>
                                            </p:txEl>
                                          </p:spTgt>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242"/>
                                        </p:tgtEl>
                                        <p:attrNameLst>
                                          <p:attrName>style.visibility</p:attrName>
                                        </p:attrNameLst>
                                      </p:cBhvr>
                                      <p:to>
                                        <p:strVal val="visible"/>
                                      </p:to>
                                    </p:set>
                                    <p:anim calcmode="lin" valueType="num">
                                      <p:cBhvr additive="base">
                                        <p:cTn dur="1250"/>
                                        <p:tgtEl>
                                          <p:spTgt spid="242"/>
                                        </p:tgtEl>
                                        <p:attrNameLst>
                                          <p:attrName>ppt_w</p:attrName>
                                        </p:attrNameLst>
                                      </p:cBhvr>
                                      <p:tavLst>
                                        <p:tav fmla="" tm="0">
                                          <p:val>
                                            <p:strVal val="0"/>
                                          </p:val>
                                        </p:tav>
                                        <p:tav fmla="" tm="100000">
                                          <p:val>
                                            <p:strVal val="#ppt_w"/>
                                          </p:val>
                                        </p:tav>
                                      </p:tavLst>
                                    </p:anim>
                                    <p:anim calcmode="lin" valueType="num">
                                      <p:cBhvr additive="base">
                                        <p:cTn dur="1250"/>
                                        <p:tgtEl>
                                          <p:spTgt spid="24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25"/>
          <p:cNvSpPr/>
          <p:nvPr/>
        </p:nvSpPr>
        <p:spPr>
          <a:xfrm>
            <a:off x="1484509" y="895509"/>
            <a:ext cx="6174900" cy="2469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3100"/>
              <a:buFont typeface="Arial"/>
              <a:buNone/>
            </a:pPr>
            <a:r>
              <a:rPr b="1" i="0" lang="es" sz="3100" u="none" cap="none" strike="noStrike">
                <a:solidFill>
                  <a:srgbClr val="00A3DA"/>
                </a:solidFill>
                <a:latin typeface="Arial"/>
                <a:ea typeface="Arial"/>
                <a:cs typeface="Arial"/>
                <a:sym typeface="Arial"/>
              </a:rPr>
              <a:t>Tagungen</a:t>
            </a:r>
            <a:endParaRPr b="1" i="0" sz="3100" u="none" cap="none" strike="noStrike">
              <a:solidFill>
                <a:srgbClr val="00A3DA"/>
              </a:solidFill>
              <a:latin typeface="Arial"/>
              <a:ea typeface="Arial"/>
              <a:cs typeface="Arial"/>
              <a:sym typeface="Arial"/>
            </a:endParaRPr>
          </a:p>
        </p:txBody>
      </p:sp>
      <p:cxnSp>
        <p:nvCxnSpPr>
          <p:cNvPr id="87" name="Google Shape;87;p25"/>
          <p:cNvCxnSpPr/>
          <p:nvPr/>
        </p:nvCxnSpPr>
        <p:spPr>
          <a:xfrm rot="10800000">
            <a:off x="1357471" y="446361"/>
            <a:ext cx="0" cy="1145400"/>
          </a:xfrm>
          <a:prstGeom prst="straightConnector1">
            <a:avLst/>
          </a:prstGeom>
          <a:noFill/>
          <a:ln cap="flat" cmpd="sng" w="25400">
            <a:solidFill>
              <a:srgbClr val="00A3DA"/>
            </a:solidFill>
            <a:prstDash val="solid"/>
            <a:miter lim="8000"/>
            <a:headEnd len="sm" w="sm" type="none"/>
            <a:tailEnd len="sm" w="sm" type="none"/>
          </a:ln>
        </p:spPr>
      </p:cxnSp>
      <p:pic>
        <p:nvPicPr>
          <p:cNvPr id="88" name="Google Shape;88;p25"/>
          <p:cNvPicPr preferRelativeResize="0"/>
          <p:nvPr/>
        </p:nvPicPr>
        <p:blipFill rotWithShape="1">
          <a:blip r:embed="rId3">
            <a:alphaModFix/>
          </a:blip>
          <a:srcRect b="-1724" l="0" r="0" t="2597"/>
          <a:stretch/>
        </p:blipFill>
        <p:spPr>
          <a:xfrm>
            <a:off x="0" y="1908313"/>
            <a:ext cx="6857998" cy="38485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6"/>
          <p:cNvSpPr/>
          <p:nvPr/>
        </p:nvSpPr>
        <p:spPr>
          <a:xfrm>
            <a:off x="1557665" y="863387"/>
            <a:ext cx="6228900" cy="1667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lang="es" sz="1300"/>
              <a:t>Die vergangene JHV fand am 06./07. Main in Frankfurt statt. Im Rahmen der </a:t>
            </a:r>
            <a:r>
              <a:rPr lang="es" sz="1300"/>
              <a:t>Veranstaltung</a:t>
            </a:r>
            <a:r>
              <a:rPr lang="es" sz="1300"/>
              <a:t> wurde ein neuer Vorstand gewählt, zur </a:t>
            </a:r>
            <a:r>
              <a:rPr lang="es" sz="1300"/>
              <a:t>Vereinssituation, dem Gewinnern neuer Freiwilliger</a:t>
            </a:r>
            <a:r>
              <a:rPr lang="es" sz="1300"/>
              <a:t> und den ReCo’s diskutiert und am Sonntag stand ein Besuch auf dem Maintower und im Palmengarten an. </a:t>
            </a:r>
            <a:endParaRPr sz="1300"/>
          </a:p>
          <a:p>
            <a:pPr indent="0" lvl="0" marL="0" marR="0" rtl="0" algn="l">
              <a:lnSpc>
                <a:spcPct val="100000"/>
              </a:lnSpc>
              <a:spcBef>
                <a:spcPts val="0"/>
              </a:spcBef>
              <a:spcAft>
                <a:spcPts val="0"/>
              </a:spcAft>
              <a:buClr>
                <a:srgbClr val="000000"/>
              </a:buClr>
              <a:buSzPts val="1300"/>
              <a:buFont typeface="Arial"/>
              <a:buNone/>
            </a:pPr>
            <a:r>
              <a:t/>
            </a:r>
            <a:endParaRPr sz="1300"/>
          </a:p>
          <a:p>
            <a:pPr indent="0" lvl="0" marL="0" marR="0" rtl="0" algn="l">
              <a:lnSpc>
                <a:spcPct val="100000"/>
              </a:lnSpc>
              <a:spcBef>
                <a:spcPts val="0"/>
              </a:spcBef>
              <a:spcAft>
                <a:spcPts val="0"/>
              </a:spcAft>
              <a:buClr>
                <a:srgbClr val="000000"/>
              </a:buClr>
              <a:buSzPts val="1300"/>
              <a:buFont typeface="Arial"/>
              <a:buNone/>
            </a:pPr>
            <a:r>
              <a:t/>
            </a:r>
            <a:endParaRPr sz="1300"/>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94" name="Google Shape;94;p26"/>
          <p:cNvSpPr/>
          <p:nvPr/>
        </p:nvSpPr>
        <p:spPr>
          <a:xfrm>
            <a:off x="1557675" y="414350"/>
            <a:ext cx="4491600" cy="2145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1500"/>
              <a:buFont typeface="Arial"/>
              <a:buNone/>
            </a:pPr>
            <a:r>
              <a:rPr lang="es" sz="1500">
                <a:solidFill>
                  <a:srgbClr val="24ADEE"/>
                </a:solidFill>
              </a:rPr>
              <a:t>Jahreshauptversammlung 2023 - FFM</a:t>
            </a:r>
            <a:endParaRPr b="1" i="0" sz="1500" u="none" cap="none" strike="noStrike">
              <a:solidFill>
                <a:srgbClr val="24ADEE"/>
              </a:solidFill>
              <a:latin typeface="Arial"/>
              <a:ea typeface="Arial"/>
              <a:cs typeface="Arial"/>
              <a:sym typeface="Arial"/>
            </a:endParaRPr>
          </a:p>
        </p:txBody>
      </p:sp>
      <p:cxnSp>
        <p:nvCxnSpPr>
          <p:cNvPr id="95" name="Google Shape;95;p26"/>
          <p:cNvCxnSpPr/>
          <p:nvPr/>
        </p:nvCxnSpPr>
        <p:spPr>
          <a:xfrm rot="10800000">
            <a:off x="1357475" y="245474"/>
            <a:ext cx="0" cy="1448700"/>
          </a:xfrm>
          <a:prstGeom prst="straightConnector1">
            <a:avLst/>
          </a:prstGeom>
          <a:noFill/>
          <a:ln cap="flat" cmpd="sng" w="25400">
            <a:solidFill>
              <a:srgbClr val="00A3DA"/>
            </a:solidFill>
            <a:prstDash val="solid"/>
            <a:miter lim="8000"/>
            <a:headEnd len="sm" w="sm" type="none"/>
            <a:tailEnd len="sm" w="sm" type="none"/>
          </a:ln>
        </p:spPr>
      </p:cxnSp>
      <p:pic>
        <p:nvPicPr>
          <p:cNvPr id="96" name="Google Shape;96;p26"/>
          <p:cNvPicPr preferRelativeResize="0"/>
          <p:nvPr/>
        </p:nvPicPr>
        <p:blipFill>
          <a:blip r:embed="rId4">
            <a:alphaModFix/>
          </a:blip>
          <a:stretch>
            <a:fillRect/>
          </a:stretch>
        </p:blipFill>
        <p:spPr>
          <a:xfrm>
            <a:off x="277400" y="2531087"/>
            <a:ext cx="1730711" cy="2307615"/>
          </a:xfrm>
          <a:prstGeom prst="rect">
            <a:avLst/>
          </a:prstGeom>
          <a:noFill/>
          <a:ln>
            <a:noFill/>
          </a:ln>
        </p:spPr>
      </p:pic>
      <p:pic>
        <p:nvPicPr>
          <p:cNvPr id="97" name="Google Shape;97;p26"/>
          <p:cNvPicPr preferRelativeResize="0"/>
          <p:nvPr/>
        </p:nvPicPr>
        <p:blipFill>
          <a:blip r:embed="rId5">
            <a:alphaModFix/>
          </a:blip>
          <a:stretch>
            <a:fillRect/>
          </a:stretch>
        </p:blipFill>
        <p:spPr>
          <a:xfrm>
            <a:off x="2876811" y="2531087"/>
            <a:ext cx="3076816" cy="2307612"/>
          </a:xfrm>
          <a:prstGeom prst="rect">
            <a:avLst/>
          </a:prstGeom>
          <a:noFill/>
          <a:ln>
            <a:noFill/>
          </a:ln>
        </p:spPr>
      </p:pic>
      <p:pic>
        <p:nvPicPr>
          <p:cNvPr id="98" name="Google Shape;98;p26"/>
          <p:cNvPicPr preferRelativeResize="0"/>
          <p:nvPr/>
        </p:nvPicPr>
        <p:blipFill rotWithShape="1">
          <a:blip r:embed="rId6">
            <a:alphaModFix/>
          </a:blip>
          <a:srcRect b="15421" l="0" r="0" t="8723"/>
          <a:stretch/>
        </p:blipFill>
        <p:spPr>
          <a:xfrm>
            <a:off x="6576488" y="1694175"/>
            <a:ext cx="1934525" cy="30814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7"/>
          <p:cNvSpPr/>
          <p:nvPr/>
        </p:nvSpPr>
        <p:spPr>
          <a:xfrm>
            <a:off x="1557665" y="863387"/>
            <a:ext cx="6228900" cy="1667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lang="es" sz="1300">
                <a:solidFill>
                  <a:schemeClr val="dk1"/>
                </a:solidFill>
              </a:rPr>
              <a:t>Vom 31. Mai– 04. Juni 2023 fand das Sommercamp in Göttingen im Rahmen des weltwaerts-Festivals statt. Dabei stand der Spaß im Vordergrund; wir haben zudem an Aktivitäten im Rahmen des Festivals wie einem Kochkurs und einer Stadtführung, die sich kritisch mit der Kolonialgeschichte auseinandersetzte, teilgenommen.</a:t>
            </a:r>
            <a:r>
              <a:rPr lang="es" sz="1100">
                <a:solidFill>
                  <a:schemeClr val="dk1"/>
                </a:solidFill>
              </a:rPr>
              <a:t> </a:t>
            </a:r>
            <a:endParaRPr sz="1300"/>
          </a:p>
          <a:p>
            <a:pPr indent="0" lvl="0" marL="0" marR="0" rtl="0" algn="l">
              <a:lnSpc>
                <a:spcPct val="100000"/>
              </a:lnSpc>
              <a:spcBef>
                <a:spcPts val="0"/>
              </a:spcBef>
              <a:spcAft>
                <a:spcPts val="0"/>
              </a:spcAft>
              <a:buClr>
                <a:srgbClr val="000000"/>
              </a:buClr>
              <a:buSzPts val="1300"/>
              <a:buFont typeface="Arial"/>
              <a:buNone/>
            </a:pPr>
            <a:r>
              <a:t/>
            </a:r>
            <a:endParaRPr sz="1300"/>
          </a:p>
          <a:p>
            <a:pPr indent="0" lvl="0" marL="0" marR="0" rtl="0" algn="l">
              <a:lnSpc>
                <a:spcPct val="100000"/>
              </a:lnSpc>
              <a:spcBef>
                <a:spcPts val="0"/>
              </a:spcBef>
              <a:spcAft>
                <a:spcPts val="0"/>
              </a:spcAft>
              <a:buClr>
                <a:srgbClr val="000000"/>
              </a:buClr>
              <a:buSzPts val="1300"/>
              <a:buFont typeface="Arial"/>
              <a:buNone/>
            </a:pPr>
            <a:r>
              <a:t/>
            </a:r>
            <a:endParaRPr sz="1300"/>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04" name="Google Shape;104;p27"/>
          <p:cNvSpPr/>
          <p:nvPr/>
        </p:nvSpPr>
        <p:spPr>
          <a:xfrm>
            <a:off x="1557675" y="414350"/>
            <a:ext cx="4491600" cy="2145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1500"/>
              <a:buFont typeface="Arial"/>
              <a:buNone/>
            </a:pPr>
            <a:r>
              <a:rPr lang="es" sz="1500">
                <a:solidFill>
                  <a:srgbClr val="24ADEE"/>
                </a:solidFill>
              </a:rPr>
              <a:t>Sommercamp </a:t>
            </a:r>
            <a:r>
              <a:rPr lang="es" sz="1500">
                <a:solidFill>
                  <a:srgbClr val="24ADEE"/>
                </a:solidFill>
              </a:rPr>
              <a:t>2023 - Göttingen</a:t>
            </a:r>
            <a:endParaRPr b="1" i="0" sz="1500" u="none" cap="none" strike="noStrike">
              <a:solidFill>
                <a:srgbClr val="24ADEE"/>
              </a:solidFill>
              <a:latin typeface="Arial"/>
              <a:ea typeface="Arial"/>
              <a:cs typeface="Arial"/>
              <a:sym typeface="Arial"/>
            </a:endParaRPr>
          </a:p>
        </p:txBody>
      </p:sp>
      <p:cxnSp>
        <p:nvCxnSpPr>
          <p:cNvPr id="105" name="Google Shape;105;p27"/>
          <p:cNvCxnSpPr/>
          <p:nvPr/>
        </p:nvCxnSpPr>
        <p:spPr>
          <a:xfrm rot="10800000">
            <a:off x="1357475" y="245474"/>
            <a:ext cx="0" cy="1448700"/>
          </a:xfrm>
          <a:prstGeom prst="straightConnector1">
            <a:avLst/>
          </a:prstGeom>
          <a:noFill/>
          <a:ln cap="flat" cmpd="sng" w="25400">
            <a:solidFill>
              <a:srgbClr val="00A3DA"/>
            </a:solidFill>
            <a:prstDash val="solid"/>
            <a:miter lim="8000"/>
            <a:headEnd len="sm" w="sm" type="none"/>
            <a:tailEnd len="sm" w="sm" type="none"/>
          </a:ln>
        </p:spPr>
      </p:cxnSp>
      <p:pic>
        <p:nvPicPr>
          <p:cNvPr id="106" name="Google Shape;106;p27"/>
          <p:cNvPicPr preferRelativeResize="0"/>
          <p:nvPr/>
        </p:nvPicPr>
        <p:blipFill>
          <a:blip r:embed="rId3">
            <a:alphaModFix/>
          </a:blip>
          <a:stretch>
            <a:fillRect/>
          </a:stretch>
        </p:blipFill>
        <p:spPr>
          <a:xfrm>
            <a:off x="6921674" y="4461901"/>
            <a:ext cx="1915774" cy="611325"/>
          </a:xfrm>
          <a:prstGeom prst="rect">
            <a:avLst/>
          </a:prstGeom>
          <a:noFill/>
          <a:ln>
            <a:noFill/>
          </a:ln>
        </p:spPr>
      </p:pic>
      <p:pic>
        <p:nvPicPr>
          <p:cNvPr id="107" name="Google Shape;107;p27"/>
          <p:cNvPicPr preferRelativeResize="0"/>
          <p:nvPr/>
        </p:nvPicPr>
        <p:blipFill>
          <a:blip r:embed="rId4">
            <a:alphaModFix/>
          </a:blip>
          <a:stretch>
            <a:fillRect/>
          </a:stretch>
        </p:blipFill>
        <p:spPr>
          <a:xfrm>
            <a:off x="5810033" y="2765600"/>
            <a:ext cx="2964816" cy="1667700"/>
          </a:xfrm>
          <a:prstGeom prst="rect">
            <a:avLst/>
          </a:prstGeom>
          <a:noFill/>
          <a:ln>
            <a:noFill/>
          </a:ln>
        </p:spPr>
      </p:pic>
      <p:pic>
        <p:nvPicPr>
          <p:cNvPr id="108" name="Google Shape;108;p27"/>
          <p:cNvPicPr preferRelativeResize="0"/>
          <p:nvPr/>
        </p:nvPicPr>
        <p:blipFill>
          <a:blip r:embed="rId5">
            <a:alphaModFix/>
          </a:blip>
          <a:stretch>
            <a:fillRect/>
          </a:stretch>
        </p:blipFill>
        <p:spPr>
          <a:xfrm>
            <a:off x="2697350" y="2765612"/>
            <a:ext cx="3076818" cy="2307613"/>
          </a:xfrm>
          <a:prstGeom prst="rect">
            <a:avLst/>
          </a:prstGeom>
          <a:noFill/>
          <a:ln>
            <a:noFill/>
          </a:ln>
        </p:spPr>
      </p:pic>
      <p:pic>
        <p:nvPicPr>
          <p:cNvPr id="109" name="Google Shape;109;p27"/>
          <p:cNvPicPr preferRelativeResize="0"/>
          <p:nvPr/>
        </p:nvPicPr>
        <p:blipFill>
          <a:blip r:embed="rId6">
            <a:alphaModFix/>
          </a:blip>
          <a:stretch>
            <a:fillRect/>
          </a:stretch>
        </p:blipFill>
        <p:spPr>
          <a:xfrm>
            <a:off x="568050" y="3636377"/>
            <a:ext cx="1915775" cy="1436841"/>
          </a:xfrm>
          <a:prstGeom prst="rect">
            <a:avLst/>
          </a:prstGeom>
          <a:noFill/>
          <a:ln>
            <a:noFill/>
          </a:ln>
        </p:spPr>
      </p:pic>
      <p:pic>
        <p:nvPicPr>
          <p:cNvPr id="110" name="Google Shape;110;p27"/>
          <p:cNvPicPr preferRelativeResize="0"/>
          <p:nvPr/>
        </p:nvPicPr>
        <p:blipFill>
          <a:blip r:embed="rId7">
            <a:alphaModFix/>
          </a:blip>
          <a:stretch>
            <a:fillRect/>
          </a:stretch>
        </p:blipFill>
        <p:spPr>
          <a:xfrm>
            <a:off x="274000" y="2286500"/>
            <a:ext cx="2209814" cy="12430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8"/>
          <p:cNvSpPr/>
          <p:nvPr/>
        </p:nvSpPr>
        <p:spPr>
          <a:xfrm>
            <a:off x="1557675" y="414350"/>
            <a:ext cx="4491600" cy="2145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1500"/>
              <a:buFont typeface="Arial"/>
              <a:buNone/>
            </a:pPr>
            <a:r>
              <a:rPr b="1" lang="es" sz="1500">
                <a:solidFill>
                  <a:srgbClr val="24ADEE"/>
                </a:solidFill>
              </a:rPr>
              <a:t>Herbstreffen 2023 - Mannheim</a:t>
            </a:r>
            <a:r>
              <a:rPr b="1" lang="es" sz="1500">
                <a:solidFill>
                  <a:srgbClr val="24ADEE"/>
                </a:solidFill>
              </a:rPr>
              <a:t>  </a:t>
            </a:r>
            <a:endParaRPr b="1" i="0" sz="1500" u="none" cap="none" strike="noStrike">
              <a:solidFill>
                <a:srgbClr val="24ADEE"/>
              </a:solidFill>
              <a:latin typeface="Arial"/>
              <a:ea typeface="Arial"/>
              <a:cs typeface="Arial"/>
              <a:sym typeface="Arial"/>
            </a:endParaRPr>
          </a:p>
        </p:txBody>
      </p:sp>
      <p:cxnSp>
        <p:nvCxnSpPr>
          <p:cNvPr id="116" name="Google Shape;116;p28"/>
          <p:cNvCxnSpPr/>
          <p:nvPr/>
        </p:nvCxnSpPr>
        <p:spPr>
          <a:xfrm rot="10800000">
            <a:off x="1357475" y="245474"/>
            <a:ext cx="0" cy="1448700"/>
          </a:xfrm>
          <a:prstGeom prst="straightConnector1">
            <a:avLst/>
          </a:prstGeom>
          <a:noFill/>
          <a:ln cap="flat" cmpd="sng" w="25400">
            <a:solidFill>
              <a:srgbClr val="00A3DA"/>
            </a:solidFill>
            <a:prstDash val="solid"/>
            <a:miter lim="8000"/>
            <a:headEnd len="sm" w="sm" type="none"/>
            <a:tailEnd len="sm" w="sm" type="none"/>
          </a:ln>
        </p:spPr>
      </p:cxnSp>
      <p:pic>
        <p:nvPicPr>
          <p:cNvPr id="117" name="Google Shape;117;p28"/>
          <p:cNvPicPr preferRelativeResize="0"/>
          <p:nvPr/>
        </p:nvPicPr>
        <p:blipFill>
          <a:blip r:embed="rId3">
            <a:alphaModFix/>
          </a:blip>
          <a:stretch>
            <a:fillRect/>
          </a:stretch>
        </p:blipFill>
        <p:spPr>
          <a:xfrm>
            <a:off x="152400" y="2207712"/>
            <a:ext cx="3076816" cy="2307612"/>
          </a:xfrm>
          <a:prstGeom prst="rect">
            <a:avLst/>
          </a:prstGeom>
          <a:noFill/>
          <a:ln>
            <a:noFill/>
          </a:ln>
        </p:spPr>
      </p:pic>
      <p:pic>
        <p:nvPicPr>
          <p:cNvPr id="118" name="Google Shape;118;p28"/>
          <p:cNvPicPr preferRelativeResize="0"/>
          <p:nvPr/>
        </p:nvPicPr>
        <p:blipFill>
          <a:blip r:embed="rId4">
            <a:alphaModFix/>
          </a:blip>
          <a:stretch>
            <a:fillRect/>
          </a:stretch>
        </p:blipFill>
        <p:spPr>
          <a:xfrm>
            <a:off x="3381616" y="2770974"/>
            <a:ext cx="1730709" cy="2307612"/>
          </a:xfrm>
          <a:prstGeom prst="rect">
            <a:avLst/>
          </a:prstGeom>
          <a:noFill/>
          <a:ln>
            <a:noFill/>
          </a:ln>
        </p:spPr>
      </p:pic>
      <p:pic>
        <p:nvPicPr>
          <p:cNvPr id="119" name="Google Shape;119;p28"/>
          <p:cNvPicPr preferRelativeResize="0"/>
          <p:nvPr/>
        </p:nvPicPr>
        <p:blipFill>
          <a:blip r:embed="rId5">
            <a:alphaModFix/>
          </a:blip>
          <a:stretch>
            <a:fillRect/>
          </a:stretch>
        </p:blipFill>
        <p:spPr>
          <a:xfrm>
            <a:off x="5264725" y="2770974"/>
            <a:ext cx="1730709" cy="2307612"/>
          </a:xfrm>
          <a:prstGeom prst="rect">
            <a:avLst/>
          </a:prstGeom>
          <a:noFill/>
          <a:ln>
            <a:noFill/>
          </a:ln>
        </p:spPr>
      </p:pic>
      <p:pic>
        <p:nvPicPr>
          <p:cNvPr id="120" name="Google Shape;120;p28"/>
          <p:cNvPicPr preferRelativeResize="0"/>
          <p:nvPr/>
        </p:nvPicPr>
        <p:blipFill>
          <a:blip r:embed="rId6">
            <a:alphaModFix/>
          </a:blip>
          <a:stretch>
            <a:fillRect/>
          </a:stretch>
        </p:blipFill>
        <p:spPr>
          <a:xfrm>
            <a:off x="7147834" y="2770974"/>
            <a:ext cx="1730709" cy="2307612"/>
          </a:xfrm>
          <a:prstGeom prst="rect">
            <a:avLst/>
          </a:prstGeom>
          <a:noFill/>
          <a:ln>
            <a:noFill/>
          </a:ln>
        </p:spPr>
      </p:pic>
      <p:pic>
        <p:nvPicPr>
          <p:cNvPr id="121" name="Google Shape;121;p28"/>
          <p:cNvPicPr preferRelativeResize="0"/>
          <p:nvPr/>
        </p:nvPicPr>
        <p:blipFill>
          <a:blip r:embed="rId7">
            <a:alphaModFix/>
          </a:blip>
          <a:stretch>
            <a:fillRect/>
          </a:stretch>
        </p:blipFill>
        <p:spPr>
          <a:xfrm>
            <a:off x="6049275" y="245483"/>
            <a:ext cx="2973352" cy="2230017"/>
          </a:xfrm>
          <a:prstGeom prst="rect">
            <a:avLst/>
          </a:prstGeom>
          <a:noFill/>
          <a:ln>
            <a:noFill/>
          </a:ln>
        </p:spPr>
      </p:pic>
      <p:sp>
        <p:nvSpPr>
          <p:cNvPr id="122" name="Google Shape;122;p28"/>
          <p:cNvSpPr/>
          <p:nvPr/>
        </p:nvSpPr>
        <p:spPr>
          <a:xfrm>
            <a:off x="1557674" y="866050"/>
            <a:ext cx="5786100" cy="1667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lang="es" sz="1300">
                <a:solidFill>
                  <a:schemeClr val="dk1"/>
                </a:solidFill>
              </a:rPr>
              <a:t>Herbsttreffen im Oktober in Mannheim</a:t>
            </a:r>
            <a:endParaRPr sz="1300">
              <a:solidFill>
                <a:schemeClr val="dk1"/>
              </a:solidFill>
            </a:endParaRPr>
          </a:p>
          <a:p>
            <a:pPr indent="0" lvl="0" marL="0" marR="0" rtl="0" algn="l">
              <a:lnSpc>
                <a:spcPct val="100000"/>
              </a:lnSpc>
              <a:spcBef>
                <a:spcPts val="0"/>
              </a:spcBef>
              <a:spcAft>
                <a:spcPts val="0"/>
              </a:spcAft>
              <a:buClr>
                <a:srgbClr val="000000"/>
              </a:buClr>
              <a:buSzPts val="1300"/>
              <a:buFont typeface="Arial"/>
              <a:buNone/>
            </a:pPr>
            <a:r>
              <a:rPr lang="es" sz="1300">
                <a:solidFill>
                  <a:schemeClr val="dk1"/>
                </a:solidFill>
              </a:rPr>
              <a:t>Themen: Wünsche und konkrete Planung von Aktionen für </a:t>
            </a:r>
            <a:endParaRPr sz="1300">
              <a:solidFill>
                <a:schemeClr val="dk1"/>
              </a:solidFill>
            </a:endParaRPr>
          </a:p>
          <a:p>
            <a:pPr indent="0" lvl="0" marL="0" marR="0" rtl="0" algn="l">
              <a:lnSpc>
                <a:spcPct val="100000"/>
              </a:lnSpc>
              <a:spcBef>
                <a:spcPts val="0"/>
              </a:spcBef>
              <a:spcAft>
                <a:spcPts val="0"/>
              </a:spcAft>
              <a:buClr>
                <a:srgbClr val="000000"/>
              </a:buClr>
              <a:buSzPts val="1300"/>
              <a:buFont typeface="Arial"/>
              <a:buNone/>
            </a:pPr>
            <a:r>
              <a:rPr lang="es" sz="1300">
                <a:solidFill>
                  <a:schemeClr val="dk1"/>
                </a:solidFill>
              </a:rPr>
              <a:t>die Weihnachtskampagne und am nächsten Tag Tour durch </a:t>
            </a:r>
            <a:endParaRPr sz="1300">
              <a:solidFill>
                <a:schemeClr val="dk1"/>
              </a:solidFill>
            </a:endParaRPr>
          </a:p>
          <a:p>
            <a:pPr indent="0" lvl="0" marL="0" marR="0" rtl="0" algn="l">
              <a:lnSpc>
                <a:spcPct val="100000"/>
              </a:lnSpc>
              <a:spcBef>
                <a:spcPts val="0"/>
              </a:spcBef>
              <a:spcAft>
                <a:spcPts val="0"/>
              </a:spcAft>
              <a:buClr>
                <a:srgbClr val="000000"/>
              </a:buClr>
              <a:buSzPts val="1300"/>
              <a:buFont typeface="Arial"/>
              <a:buNone/>
            </a:pPr>
            <a:r>
              <a:rPr lang="es" sz="1300">
                <a:solidFill>
                  <a:schemeClr val="dk1"/>
                </a:solidFill>
              </a:rPr>
              <a:t>Mannheim </a:t>
            </a:r>
            <a:endParaRPr sz="1300">
              <a:solidFill>
                <a:schemeClr val="dk1"/>
              </a:solidFil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9"/>
          <p:cNvSpPr/>
          <p:nvPr/>
        </p:nvSpPr>
        <p:spPr>
          <a:xfrm>
            <a:off x="1557665" y="863387"/>
            <a:ext cx="6228900" cy="1667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sz="1300"/>
          </a:p>
          <a:p>
            <a:pPr indent="0" lvl="0" marL="0" marR="0" rtl="0" algn="l">
              <a:lnSpc>
                <a:spcPct val="100000"/>
              </a:lnSpc>
              <a:spcBef>
                <a:spcPts val="0"/>
              </a:spcBef>
              <a:spcAft>
                <a:spcPts val="0"/>
              </a:spcAft>
              <a:buClr>
                <a:srgbClr val="000000"/>
              </a:buClr>
              <a:buSzPts val="1300"/>
              <a:buFont typeface="Arial"/>
              <a:buNone/>
            </a:pPr>
            <a:r>
              <a:t/>
            </a:r>
            <a:endParaRPr sz="1300"/>
          </a:p>
          <a:p>
            <a:pPr indent="0" lvl="0" marL="0" marR="0" rtl="0" algn="l">
              <a:lnSpc>
                <a:spcPct val="100000"/>
              </a:lnSpc>
              <a:spcBef>
                <a:spcPts val="0"/>
              </a:spcBef>
              <a:spcAft>
                <a:spcPts val="0"/>
              </a:spcAft>
              <a:buClr>
                <a:srgbClr val="000000"/>
              </a:buClr>
              <a:buSzPts val="1300"/>
              <a:buFont typeface="Arial"/>
              <a:buNone/>
            </a:pPr>
            <a:r>
              <a:rPr lang="es" sz="1300"/>
              <a:t>24.08. in Heidelberg. Gemeinsames Grillen und entspanntes Zusammensein sowie Austausch über die letzten 10 Jahre. (Anmeldung bis 31. Mai) </a:t>
            </a:r>
            <a:endParaRPr sz="1300"/>
          </a:p>
          <a:p>
            <a:pPr indent="0" lvl="0" marL="0" marR="0" rtl="0" algn="l">
              <a:lnSpc>
                <a:spcPct val="100000"/>
              </a:lnSpc>
              <a:spcBef>
                <a:spcPts val="0"/>
              </a:spcBef>
              <a:spcAft>
                <a:spcPts val="0"/>
              </a:spcAft>
              <a:buClr>
                <a:srgbClr val="000000"/>
              </a:buClr>
              <a:buSzPts val="1300"/>
              <a:buFont typeface="Arial"/>
              <a:buNone/>
            </a:pPr>
            <a:r>
              <a:t/>
            </a:r>
            <a:endParaRPr sz="1300"/>
          </a:p>
        </p:txBody>
      </p:sp>
      <p:sp>
        <p:nvSpPr>
          <p:cNvPr id="128" name="Google Shape;128;p29"/>
          <p:cNvSpPr/>
          <p:nvPr/>
        </p:nvSpPr>
        <p:spPr>
          <a:xfrm>
            <a:off x="1557675" y="414350"/>
            <a:ext cx="5053200" cy="2145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1500"/>
              <a:buFont typeface="Arial"/>
              <a:buNone/>
            </a:pPr>
            <a:r>
              <a:rPr b="1" lang="es" sz="1500">
                <a:solidFill>
                  <a:srgbClr val="24ADEE"/>
                </a:solidFill>
              </a:rPr>
              <a:t>Save the Date - 10 jähriges Jubiläum in Heidelberg </a:t>
            </a:r>
            <a:endParaRPr b="1" i="0" sz="1500" u="none" cap="none" strike="noStrike">
              <a:solidFill>
                <a:srgbClr val="24ADEE"/>
              </a:solidFill>
              <a:latin typeface="Arial"/>
              <a:ea typeface="Arial"/>
              <a:cs typeface="Arial"/>
              <a:sym typeface="Arial"/>
            </a:endParaRPr>
          </a:p>
        </p:txBody>
      </p:sp>
      <p:cxnSp>
        <p:nvCxnSpPr>
          <p:cNvPr id="129" name="Google Shape;129;p29"/>
          <p:cNvCxnSpPr/>
          <p:nvPr/>
        </p:nvCxnSpPr>
        <p:spPr>
          <a:xfrm rot="10800000">
            <a:off x="1357475" y="245474"/>
            <a:ext cx="0" cy="1448700"/>
          </a:xfrm>
          <a:prstGeom prst="straightConnector1">
            <a:avLst/>
          </a:prstGeom>
          <a:noFill/>
          <a:ln cap="flat" cmpd="sng" w="25400">
            <a:solidFill>
              <a:srgbClr val="00A3DA"/>
            </a:solidFill>
            <a:prstDash val="solid"/>
            <a:miter lim="8000"/>
            <a:headEnd len="sm" w="sm" type="none"/>
            <a:tailEnd len="sm" w="sm" type="none"/>
          </a:ln>
        </p:spPr>
      </p:cxnSp>
      <p:pic>
        <p:nvPicPr>
          <p:cNvPr descr="Die besten Sehenswürdigkeiten in Heidelberg - TRAVELBOOK" id="130" name="Google Shape;130;p29"/>
          <p:cNvPicPr preferRelativeResize="0"/>
          <p:nvPr/>
        </p:nvPicPr>
        <p:blipFill>
          <a:blip r:embed="rId3">
            <a:alphaModFix/>
          </a:blip>
          <a:stretch>
            <a:fillRect/>
          </a:stretch>
        </p:blipFill>
        <p:spPr>
          <a:xfrm>
            <a:off x="1357475" y="2571750"/>
            <a:ext cx="3783950" cy="2128475"/>
          </a:xfrm>
          <a:prstGeom prst="rect">
            <a:avLst/>
          </a:prstGeom>
          <a:noFill/>
          <a:ln>
            <a:noFill/>
          </a:ln>
        </p:spPr>
      </p:pic>
      <p:pic>
        <p:nvPicPr>
          <p:cNvPr id="131" name="Google Shape;131;p29"/>
          <p:cNvPicPr preferRelativeResize="0"/>
          <p:nvPr/>
        </p:nvPicPr>
        <p:blipFill>
          <a:blip r:embed="rId4">
            <a:alphaModFix/>
          </a:blip>
          <a:stretch>
            <a:fillRect/>
          </a:stretch>
        </p:blipFill>
        <p:spPr>
          <a:xfrm>
            <a:off x="5287189" y="2581350"/>
            <a:ext cx="3749813" cy="2109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0"/>
          <p:cNvSpPr/>
          <p:nvPr/>
        </p:nvSpPr>
        <p:spPr>
          <a:xfrm>
            <a:off x="1557681" y="1017787"/>
            <a:ext cx="7353600" cy="975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7" name="Google Shape;137;p30"/>
          <p:cNvSpPr/>
          <p:nvPr/>
        </p:nvSpPr>
        <p:spPr>
          <a:xfrm>
            <a:off x="1484509" y="895509"/>
            <a:ext cx="6174900" cy="2469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3100"/>
              <a:buFont typeface="Arial"/>
              <a:buNone/>
            </a:pPr>
            <a:r>
              <a:rPr b="1" i="0" lang="es" sz="3100" u="none" cap="none" strike="noStrike">
                <a:solidFill>
                  <a:srgbClr val="00A3DA"/>
                </a:solidFill>
                <a:latin typeface="Arial"/>
                <a:ea typeface="Arial"/>
                <a:cs typeface="Arial"/>
                <a:sym typeface="Arial"/>
              </a:rPr>
              <a:t>Neues aus den ReCos</a:t>
            </a:r>
            <a:endParaRPr b="1" i="0" sz="3100" u="none" cap="none" strike="noStrike">
              <a:solidFill>
                <a:srgbClr val="00A3DA"/>
              </a:solidFill>
              <a:latin typeface="Arial"/>
              <a:ea typeface="Arial"/>
              <a:cs typeface="Arial"/>
              <a:sym typeface="Arial"/>
            </a:endParaRPr>
          </a:p>
        </p:txBody>
      </p:sp>
      <p:cxnSp>
        <p:nvCxnSpPr>
          <p:cNvPr id="138" name="Google Shape;138;p30"/>
          <p:cNvCxnSpPr/>
          <p:nvPr/>
        </p:nvCxnSpPr>
        <p:spPr>
          <a:xfrm rot="10800000">
            <a:off x="1357471" y="446361"/>
            <a:ext cx="0" cy="1145400"/>
          </a:xfrm>
          <a:prstGeom prst="straightConnector1">
            <a:avLst/>
          </a:prstGeom>
          <a:noFill/>
          <a:ln cap="flat" cmpd="sng" w="25400">
            <a:solidFill>
              <a:srgbClr val="00A3DA"/>
            </a:solidFill>
            <a:prstDash val="solid"/>
            <a:miter lim="8000"/>
            <a:headEnd len="sm" w="sm" type="none"/>
            <a:tailEnd len="sm" w="sm" type="none"/>
          </a:ln>
        </p:spPr>
      </p:cxnSp>
      <p:pic>
        <p:nvPicPr>
          <p:cNvPr id="139" name="Google Shape;139;p30"/>
          <p:cNvPicPr preferRelativeResize="0"/>
          <p:nvPr/>
        </p:nvPicPr>
        <p:blipFill rotWithShape="1">
          <a:blip r:embed="rId3">
            <a:alphaModFix/>
          </a:blip>
          <a:srcRect b="7912" l="0" r="0" t="7912"/>
          <a:stretch/>
        </p:blipFill>
        <p:spPr>
          <a:xfrm>
            <a:off x="0" y="1908313"/>
            <a:ext cx="9144003" cy="38485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1"/>
          <p:cNvSpPr/>
          <p:nvPr/>
        </p:nvSpPr>
        <p:spPr>
          <a:xfrm>
            <a:off x="1557665" y="863387"/>
            <a:ext cx="6228900" cy="1667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lang="es" sz="1300"/>
              <a:t>Aktionen in den Recos Köln und NRW</a:t>
            </a:r>
            <a:endParaRPr sz="1300"/>
          </a:p>
          <a:p>
            <a:pPr indent="-311150" lvl="0" marL="457200" marR="0" rtl="0" algn="l">
              <a:lnSpc>
                <a:spcPct val="100000"/>
              </a:lnSpc>
              <a:spcBef>
                <a:spcPts val="0"/>
              </a:spcBef>
              <a:spcAft>
                <a:spcPts val="0"/>
              </a:spcAft>
              <a:buSzPts val="1300"/>
              <a:buChar char="-"/>
            </a:pPr>
            <a:r>
              <a:rPr lang="es" sz="1300"/>
              <a:t>Flyeraktion</a:t>
            </a:r>
            <a:endParaRPr sz="1300"/>
          </a:p>
          <a:p>
            <a:pPr indent="-311150" lvl="0" marL="457200" marR="0" rtl="0" algn="l">
              <a:lnSpc>
                <a:spcPct val="100000"/>
              </a:lnSpc>
              <a:spcBef>
                <a:spcPts val="0"/>
              </a:spcBef>
              <a:spcAft>
                <a:spcPts val="0"/>
              </a:spcAft>
              <a:buSzPts val="1300"/>
              <a:buChar char="-"/>
            </a:pPr>
            <a:r>
              <a:rPr lang="es" sz="1300"/>
              <a:t>Weihnachtsmarktstand</a:t>
            </a:r>
            <a:endParaRPr sz="1300"/>
          </a:p>
          <a:p>
            <a:pPr indent="-311150" lvl="0" marL="457200" marR="0" rtl="0" algn="l">
              <a:lnSpc>
                <a:spcPct val="100000"/>
              </a:lnSpc>
              <a:spcBef>
                <a:spcPts val="0"/>
              </a:spcBef>
              <a:spcAft>
                <a:spcPts val="0"/>
              </a:spcAft>
              <a:buSzPts val="1300"/>
              <a:buChar char="-"/>
            </a:pPr>
            <a:r>
              <a:rPr lang="es" sz="1300"/>
              <a:t>Flyeraktion und Kerzen bemalen </a:t>
            </a:r>
            <a:endParaRPr sz="1300"/>
          </a:p>
        </p:txBody>
      </p:sp>
      <p:sp>
        <p:nvSpPr>
          <p:cNvPr id="145" name="Google Shape;145;p31"/>
          <p:cNvSpPr/>
          <p:nvPr/>
        </p:nvSpPr>
        <p:spPr>
          <a:xfrm>
            <a:off x="1557675" y="414350"/>
            <a:ext cx="4491600" cy="2145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1500"/>
              <a:buFont typeface="Arial"/>
              <a:buNone/>
            </a:pPr>
            <a:r>
              <a:rPr b="1" lang="es" sz="1500">
                <a:solidFill>
                  <a:srgbClr val="24ADEE"/>
                </a:solidFill>
              </a:rPr>
              <a:t>Neuorganisation ReCo’s </a:t>
            </a:r>
            <a:r>
              <a:rPr b="1" lang="es" sz="1500">
                <a:solidFill>
                  <a:srgbClr val="24ADEE"/>
                </a:solidFill>
              </a:rPr>
              <a:t>   </a:t>
            </a:r>
            <a:endParaRPr b="1" i="0" sz="1500" u="none" cap="none" strike="noStrike">
              <a:solidFill>
                <a:srgbClr val="24ADEE"/>
              </a:solidFill>
              <a:latin typeface="Arial"/>
              <a:ea typeface="Arial"/>
              <a:cs typeface="Arial"/>
              <a:sym typeface="Arial"/>
            </a:endParaRPr>
          </a:p>
        </p:txBody>
      </p:sp>
      <p:cxnSp>
        <p:nvCxnSpPr>
          <p:cNvPr id="146" name="Google Shape;146;p31"/>
          <p:cNvCxnSpPr/>
          <p:nvPr/>
        </p:nvCxnSpPr>
        <p:spPr>
          <a:xfrm rot="10800000">
            <a:off x="1357475" y="245474"/>
            <a:ext cx="0" cy="1448700"/>
          </a:xfrm>
          <a:prstGeom prst="straightConnector1">
            <a:avLst/>
          </a:prstGeom>
          <a:noFill/>
          <a:ln cap="flat" cmpd="sng" w="25400">
            <a:solidFill>
              <a:srgbClr val="00A3DA"/>
            </a:solidFill>
            <a:prstDash val="solid"/>
            <a:miter lim="8000"/>
            <a:headEnd len="sm" w="sm" type="none"/>
            <a:tailEnd len="sm" w="sm" type="none"/>
          </a:ln>
        </p:spPr>
      </p:cxnSp>
      <p:pic>
        <p:nvPicPr>
          <p:cNvPr id="147" name="Google Shape;147;p31"/>
          <p:cNvPicPr preferRelativeResize="0"/>
          <p:nvPr/>
        </p:nvPicPr>
        <p:blipFill>
          <a:blip r:embed="rId3">
            <a:alphaModFix/>
          </a:blip>
          <a:stretch>
            <a:fillRect/>
          </a:stretch>
        </p:blipFill>
        <p:spPr>
          <a:xfrm>
            <a:off x="0" y="2838137"/>
            <a:ext cx="1730709" cy="2307612"/>
          </a:xfrm>
          <a:prstGeom prst="rect">
            <a:avLst/>
          </a:prstGeom>
          <a:noFill/>
          <a:ln>
            <a:noFill/>
          </a:ln>
        </p:spPr>
      </p:pic>
      <p:pic>
        <p:nvPicPr>
          <p:cNvPr id="148" name="Google Shape;148;p31"/>
          <p:cNvPicPr preferRelativeResize="0"/>
          <p:nvPr/>
        </p:nvPicPr>
        <p:blipFill>
          <a:blip r:embed="rId4">
            <a:alphaModFix/>
          </a:blip>
          <a:stretch>
            <a:fillRect/>
          </a:stretch>
        </p:blipFill>
        <p:spPr>
          <a:xfrm>
            <a:off x="1730709" y="2014412"/>
            <a:ext cx="1730709" cy="2307612"/>
          </a:xfrm>
          <a:prstGeom prst="rect">
            <a:avLst/>
          </a:prstGeom>
          <a:noFill/>
          <a:ln>
            <a:noFill/>
          </a:ln>
        </p:spPr>
      </p:pic>
      <p:pic>
        <p:nvPicPr>
          <p:cNvPr id="149" name="Google Shape;149;p31"/>
          <p:cNvPicPr preferRelativeResize="0"/>
          <p:nvPr/>
        </p:nvPicPr>
        <p:blipFill>
          <a:blip r:embed="rId5">
            <a:alphaModFix/>
          </a:blip>
          <a:stretch>
            <a:fillRect/>
          </a:stretch>
        </p:blipFill>
        <p:spPr>
          <a:xfrm>
            <a:off x="4245718" y="2838137"/>
            <a:ext cx="3076818" cy="2307613"/>
          </a:xfrm>
          <a:prstGeom prst="rect">
            <a:avLst/>
          </a:prstGeom>
          <a:noFill/>
          <a:ln>
            <a:noFill/>
          </a:ln>
        </p:spPr>
      </p:pic>
      <p:pic>
        <p:nvPicPr>
          <p:cNvPr id="150" name="Google Shape;150;p31"/>
          <p:cNvPicPr preferRelativeResize="0"/>
          <p:nvPr/>
        </p:nvPicPr>
        <p:blipFill>
          <a:blip r:embed="rId6">
            <a:alphaModFix/>
          </a:blip>
          <a:stretch>
            <a:fillRect/>
          </a:stretch>
        </p:blipFill>
        <p:spPr>
          <a:xfrm>
            <a:off x="4886800" y="-61"/>
            <a:ext cx="2128599" cy="2838188"/>
          </a:xfrm>
          <a:prstGeom prst="rect">
            <a:avLst/>
          </a:prstGeom>
          <a:noFill/>
          <a:ln>
            <a:noFill/>
          </a:ln>
        </p:spPr>
      </p:pic>
      <p:sp>
        <p:nvSpPr>
          <p:cNvPr id="151" name="Google Shape;151;p31"/>
          <p:cNvSpPr txBox="1"/>
          <p:nvPr/>
        </p:nvSpPr>
        <p:spPr>
          <a:xfrm>
            <a:off x="5352575" y="2200500"/>
            <a:ext cx="3821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300">
              <a:latin typeface="Helvetica Neue"/>
              <a:ea typeface="Helvetica Neue"/>
              <a:cs typeface="Helvetica Neue"/>
              <a:sym typeface="Helvetica Neue"/>
            </a:endParaRPr>
          </a:p>
        </p:txBody>
      </p:sp>
      <p:pic>
        <p:nvPicPr>
          <p:cNvPr id="152" name="Google Shape;152;p31"/>
          <p:cNvPicPr preferRelativeResize="0"/>
          <p:nvPr/>
        </p:nvPicPr>
        <p:blipFill>
          <a:blip r:embed="rId7">
            <a:alphaModFix/>
          </a:blip>
          <a:stretch>
            <a:fillRect/>
          </a:stretch>
        </p:blipFill>
        <p:spPr>
          <a:xfrm>
            <a:off x="7015394" y="4"/>
            <a:ext cx="2128599" cy="28381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2"/>
          <p:cNvSpPr/>
          <p:nvPr/>
        </p:nvSpPr>
        <p:spPr>
          <a:xfrm>
            <a:off x="1557681" y="1017787"/>
            <a:ext cx="7353600" cy="975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58" name="Google Shape;158;p32"/>
          <p:cNvSpPr/>
          <p:nvPr/>
        </p:nvSpPr>
        <p:spPr>
          <a:xfrm>
            <a:off x="1484509" y="895509"/>
            <a:ext cx="6174900" cy="2469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000000"/>
              </a:buClr>
              <a:buSzPts val="3100"/>
              <a:buFont typeface="Arial"/>
              <a:buNone/>
            </a:pPr>
            <a:r>
              <a:rPr b="1" lang="es" sz="3100">
                <a:solidFill>
                  <a:srgbClr val="00A3DA"/>
                </a:solidFill>
              </a:rPr>
              <a:t>Abgeschlossene </a:t>
            </a:r>
            <a:r>
              <a:rPr b="1" lang="es" sz="3100">
                <a:solidFill>
                  <a:srgbClr val="00A3DA"/>
                </a:solidFill>
              </a:rPr>
              <a:t>Kampagnen</a:t>
            </a:r>
            <a:endParaRPr b="1" i="0" sz="3100" u="none" cap="none" strike="noStrike">
              <a:solidFill>
                <a:srgbClr val="00A3DA"/>
              </a:solidFill>
              <a:latin typeface="Arial"/>
              <a:ea typeface="Arial"/>
              <a:cs typeface="Arial"/>
              <a:sym typeface="Arial"/>
            </a:endParaRPr>
          </a:p>
        </p:txBody>
      </p:sp>
      <p:cxnSp>
        <p:nvCxnSpPr>
          <p:cNvPr id="159" name="Google Shape;159;p32"/>
          <p:cNvCxnSpPr/>
          <p:nvPr/>
        </p:nvCxnSpPr>
        <p:spPr>
          <a:xfrm rot="10800000">
            <a:off x="1357471" y="446361"/>
            <a:ext cx="0" cy="1145400"/>
          </a:xfrm>
          <a:prstGeom prst="straightConnector1">
            <a:avLst/>
          </a:prstGeom>
          <a:noFill/>
          <a:ln cap="flat" cmpd="sng" w="25400">
            <a:solidFill>
              <a:srgbClr val="00A3DA"/>
            </a:solidFill>
            <a:prstDash val="solid"/>
            <a:miter lim="8000"/>
            <a:headEnd len="sm" w="sm" type="none"/>
            <a:tailEnd len="sm" w="sm" type="none"/>
          </a:ln>
        </p:spPr>
      </p:cxnSp>
      <p:pic>
        <p:nvPicPr>
          <p:cNvPr id="160" name="Google Shape;160;p32"/>
          <p:cNvPicPr preferRelativeResize="0"/>
          <p:nvPr/>
        </p:nvPicPr>
        <p:blipFill>
          <a:blip r:embed="rId3">
            <a:alphaModFix/>
          </a:blip>
          <a:stretch>
            <a:fillRect/>
          </a:stretch>
        </p:blipFill>
        <p:spPr>
          <a:xfrm>
            <a:off x="1484500" y="2172662"/>
            <a:ext cx="2845916" cy="2845916"/>
          </a:xfrm>
          <a:prstGeom prst="rect">
            <a:avLst/>
          </a:prstGeom>
          <a:noFill/>
          <a:ln>
            <a:noFill/>
          </a:ln>
        </p:spPr>
      </p:pic>
      <p:pic>
        <p:nvPicPr>
          <p:cNvPr id="161" name="Google Shape;161;p32"/>
          <p:cNvPicPr preferRelativeResize="0"/>
          <p:nvPr/>
        </p:nvPicPr>
        <p:blipFill>
          <a:blip r:embed="rId4">
            <a:alphaModFix/>
          </a:blip>
          <a:stretch>
            <a:fillRect/>
          </a:stretch>
        </p:blipFill>
        <p:spPr>
          <a:xfrm>
            <a:off x="4482816" y="2172662"/>
            <a:ext cx="3794552" cy="284591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